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А. Вяземский: поэт, критик, современник Пушкина
</a:t>
            </a:r>
            <a:endParaRPr lang="en-US" sz="270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критик и свидетель своей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Вяземского: от войны до перемен
</a:t>
            </a:r>
            <a:endParaRPr lang="en-US" sz="2974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жил в эпоху больших потрясений: войны с Наполеоном, строгой цензуры и расцвета журналов. В это время особенно остро спорили о свободе, долге, воспитании дворян и месте русской культуры в 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родился в Москве в княжеской семье, которая вела род от Рюриковичей. Такое происхождение с ранних лет связывало его с традициями старого дворянства и исторической памятью.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домашнее образование, рано выучил французский и немецкий языки. Благодаря этому читал европейских авторов в оригинале и свободно чувствовал себя в образованной среде.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кругу дворянской культуры он научился ценить историю, словесность и светские правила. Эти впечатления позже помогли ему стать и поэтом, и внимательным наблюдателем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П. А. Вяземского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показывают, как его жизнь была связана с историей России.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Вяземского почти полностью охватывает XIX век и проходит рядом с важнейшими событиями страны.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справочники по истории русской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в кругу поэтов пушкинской эпохи
</a:t>
            </a:r>
            <a:endParaRPr lang="en-US" sz="2774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встречи и 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общался с Жуковским, Батюшковым, Баратынским и другими писателями своего времени. Он участвовал в беседах, печатался в журналах и альманахах, обсуждая новые книги и стихи.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Пушкиным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была его связь с Пушкиным. Их отношения объединяли дружба, спор и уважение, а переписка помогает лучше понять саму атмосферу пушкинской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Вяземского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одной биографии соединились поэт, чиновник и свидетель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в судьбе Вяземского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Отечественной войны 1812 года Вяземский был ополченцем и увидел события, которые переживала вся страна. Этот опыт сделал его особенно внимательным к теме народного единства.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укрепила в нём чувство патриотизма и интерес к прошлому России. Для него история перестала быть только книгой — она стала личным переживанием и частью судьбы.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память о войне проявлялась в его стихах, письмах и воспоминаниях. Он размышлял о долге перед родиной, выборе человека и цене исторических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творчестве Вяземского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соединяют личные наблюдения, общественные вопросы и размышления о роли писателя.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наследии Вяземского заметны история, полемика и тема свободы, а бытовые и светские сюжеты играют вспомогательную роль.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тематических мотивов по произведениям и мемуарам Вяземского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Вяземского
</a:t>
            </a:r>
            <a:endParaRPr lang="en-US" sz="2719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важна ясная и точная формулировка. Мысль у Вяземского часто звучит как короткое, меткое наблюдение, которое легко запомнить и пересказать.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насмешка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говорить о серьёзном с лёгкой иронией. Такая интонация помогает ему высмеивать пустые привычки и замечать смешное в светской жизни.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соединял книжную культуру с разговорной живостью. Поэтому его язык звучит естественно, но при этом остаётся литературно точным и выразительным.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и Пушкин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ценил Вяземского как умного собеседника, который хорошо понимал литературу и умел остро, но честно высказывать своё мнение.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переписка затрагивала не только стихи, но и вопросы политики, свободы и положения писателя в обществе. Это делает её особенно важной для истории эпохи.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одним из первых поддерживал талант Пушкина и внимательно следил за его развитием. Такая поддержка была важна для молодого поэта.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Вяземский оставил воспоминания о Пушкине. Благодаря им мы лучше понимаем не только самого поэта, но и весь литературный мир того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журнальная деятельность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печатал рецензии, статьи и заметки, в которых не просто оценивал книги, а спорил о том, какой должна быть русская литература и какое место в ней занимает писатель.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активно сотрудничал с журналами и альманахами пушкинской эпохи, помогая формировать литературную среду, где обсуждали язык, вкус, стиль и общественную роль словесности.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критика была живой частью литературной борьбы XIX века: Вяземский умел поддержать талант, возразить оппоненту и точно заметить главное в произведении.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Вяземского и её особенности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Историко-литературные биографии и справочники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служебной карьеры и её влияние на литературную независимость.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давала доступ к государственным кругам, но одновременно ограничивала свободу высказывания и требовала осторожности в публичных суждениях.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наблюдения над светской жизнью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сатирических стихах Вяземский с иронией показывал салонные разговоры, модные привычки и пустую внешнюю блестящесть, за которой часто скрывались скука и лицемерие.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ценны не только как сатира: они передают бытовые детали дворянской среды и помогают представить повседневную жизнь первой половины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Вяземского как источник о эпохе
</a:t>
            </a:r>
            <a:endParaRPr lang="en-US" sz="2906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Вяземского содержат важные сведения о Пушкине, Жуковском и Карамзине, а также о людях, с которыми он был знаком лично.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не только о литературе, но и о декабристском времени, дворе и повседневной жизни, соединяя личные впечатления с точными наблюдениями.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мемуары помогают восстановить атмосферу эпохи и увидеть XIX век глазами современника, который умел внимательно смотреть на людей и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жанрах Вяземский проявил себя сильнее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литературные формы, но и то, где его вклад особенно заметен для памяти о пушкинской эпохе.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культурное влияние Вяземского связано с критикой и мемуарами; поэзия и публицистика дополняют его образ, а служба показывает связь с государственной жизнью.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Историко-литературные биографии и обзор наследия Вяземского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тяжело переживал ограничения печати, потому что считал: литература должна говорить честно, а не повторять только разрешённые мысли.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в цензуре не просто проверку текстов, а давление на ум и чувство ответственности писателя перед читателем и временем.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служебного положения ему приходилось быть осторожным, но это не мешало отстаивать самостоятельность литературы в письмах и критических заметках.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помогает понять, как русские писатели XIX века искали баланс между личной свободой, долгом и требованиями власти.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цензура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жизнь за границей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Вяземский нередко жил в Европе, особенно в Австрии и Германии, но продолжал следить за русской литературой и сохранял связь с отечественной культурой.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поздняя жизнь показывает широкую европейскую образованность и интерес к сравнению стран, традиций и исторического пути России в общем европейском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Вяземский важен для изучения литературы
</a:t>
            </a:r>
            <a:endParaRPr lang="en-US" sz="239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ролей и исторических связей, которые делают Вяземского значимой фигурой русской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Блестящее образование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обучение, знание языков и раннее знакомство с европейской культурой помогли Вяземскому стать тонким читателем и наблюдателем своей эпохи.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ум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боялся спорить, отстаивал собственное мнение и умел точно формулировать мысль, что особенно заметно в его критике и письмах.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наблюдательность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помогала ему видеть слабости светского общества без грубости, а точные детали делали его стихи и мемуары живыми и убедительными.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Вяземского связывает литературу, историю и личную биографию, помогая лучше понять дворянскую Россию и круг Пушкина.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личности и значение наследия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Вяземский: поэт, критик и свидетель 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А. Вяземский объединил в одной судьбе поэзию, критику, мемуары и государственную службу, оставив яркий след в культуре XIX века и памяти о пушкинской эпохе.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2026-05-23T03:43:04Z</dcterms:created>
  <dcterms:modified xsi:type="dcterms:W3CDTF">2026-05-23T03:43:04Z</dcterms:modified>
</cp:coreProperties>
</file>