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 в курсе геометрии 10 класса: основные идеи и методы решения
</a:t>
            </a:r>
            <a:endParaRPr lang="en-US" sz="1831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все углы и параметры по соотношениям синуса, косинуса и тангенса.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тригонометрических уравнений в школьной геометрии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 10 классе связывает угол, окружность, радианную меру, прямоугольные треугольники и координаты. Тригонометрические уравнения помогают находить неизвестные углы и параметры по известным связям между сторонами и углами — от наклонов до проекций.
</a:t>
            </a:r>
            <a:endParaRPr lang="en-US" sz="882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тригонометрическое уравнение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Тригонометрическое уравнение — это уравнение, где неизвестное входит в аргумент одной или нескольких тригонометрических функций. Поэтому одна формула порождает сразу набор решений, а не один ответ.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базовым видам относят sin x = a, cos x = a, tg x = a и ctg x = a. Их удобно узнавать по форме: неизвестная находится внутри функции, а снаружи — числовой параметр.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sin и cos периодичны с периодом 2π, а tg и ctg — с периодом π, решения чаще всего образуют бесконечное множество. В геометрии неизвестным почти всегда является угол в радианах или градусах.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 геометрическая модель решений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точка, соответствующая углу x, имеет координаты (cos x, sin x). Поэтому синус и косинус удобно читать как «число по вертикали» и «число по горизонтали», не уходя в вычисления вслепую.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дроби и 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связан с отношением sin x / cos x, а котангенс — с отношением cos x / sin x, но только там, где знаменатель не равен нулю. Одно и то же значение функции повторяется для бесконечно многих углов, сдвинутых на полный оборот или полупериод.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уравнения и их общее решение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условия существования решений и форму записи общего решения для базовых тригонометрических уравнений.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«общего решения» зависит от функции: для sin и cos важен диапазон параметра, для tg и ctg — прежде всего ограничения (ОДЗ), из-за которых появляются запретные точки.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тригонометрических функций и их обратных функций в школьном курсе.
</a:t>
            </a:r>
            <a:endParaRPr lang="en-US" sz="7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и симметрия корней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2π для sin и cos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 x и cos x повторяются через 2π, поэтому каждое найденное решение «размножается» в бесконечную последовательность. Это позволяет строить полное множество корней по одному шаблону.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для sin x = a и cos x = 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x = a корни симметричны относительно середины четвертей на единичной окружности, а для cos x = a — относительно оси Ox. Такая геометрия помогает не упустить углы при составлении ответа.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 корней у tg и ctg на 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уравнений tg x = a и ctg x = a все решения отличаются на π. Поэтому после получения одного корня остальные находятся простым периодическим сдвигом, без лишних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дают базовые уравнения на одном периоде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корней меняется не только от вида функции, но и от параметра: при крайних значениях синус и косинус касаются прямой, а не пересекают её.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sin и cos дают до двух корней на периоде, тогда как tg и ctg на своём периоде дают по одному корню при корректном ОДЗ.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из школьного курса: расположение точек на единичной окружности и периодичность тригонометрических функций.
</a:t>
            </a:r>
            <a:endParaRPr lang="en-US" sz="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тригонометрического уравнения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работы и точки контроля, где чаще всего возникают пропуски и лишние корни.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Уравнения, сводящиеся к одной функции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табличные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уравнение приводится к cos x = 1/2 или sin x = a, удобно использовать стандартные значения для основных углов. Так вы быстро переводите равенство в геометрическую картинку на окружности.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углы школьной 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встречаются углы 0, π/6, π/4, π/3, π/2 и им соответствующие значения синуса, косинуса и тангенса. Знание этих точек помогает избежать длинных вычислений.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числа — к углу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проверяют умение видеть: равенство вида tg x = √3 означает конкретный наклон. Решение строится через определение угла, а затем распространяется на все периоды тригонометрической функции.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в треугольниках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окружность и треугольники такие уравнения появляются при поиске неизвестных углов по сторонам и радиусам. Тригонометрия связывает измерение на чертеже с аналитическим ответом.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 множители как способ поиска всех корней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выражение можно преобразовать в произведение, например sin x(2cos x − 1) = 0, то уравнение распадается на несколько более простых условий. Каждое условие дает собственную группу решений.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снижает вычислительную сложность: вместо сложного комбинированного равенства вы решаете несколько базовых уравнений. В результате быстрее видно, сколько именно наборов корней должно получиться.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 множители часто возникает после переноса всех слагаемых в одну часть и дальнейших преобразований: например, при использовании формул двойного угла или при сведении к виду с одинаковыми тригонометрическими множителями.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условие — аккуратно включить корни каждого множителя в общий ответ. При этом нельзя добавлять решения «по смыслу»: каждый найденный корень должен удовлетворять исходному уравнению после всех преобразований.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в тригонометрических уравнениях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 замене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уравнении встречаются sin 2x, cos 2x, tg 2x или степени тригонометрических функций, часто удобно «сжать» выражения одной новой переменной u.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u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u так, чтобы уравнение стало алгебраическим: u = sin x, u = cos x или u = tg x. Затем исходное выражение переписывают через u и приводят к стандартному виду.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полученного алгебраического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решают квадратное или рациональное уравнение относительно u. На этом этапе удобно работать аккуратно: дроби и произведения могут задавать дополнительные ограничения.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замена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u выполняют обратную замену и учитывают допустимые значения: не каждое найденное u соответствует реальному углу x. Затем обязательно проверяют корни подстановкой.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чаще всего используются при решении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«алгебраизации» уравнений формулы двойного угла и понижения степени помогают свести тригонометрические выражения к уравнениям относительно sin x или cos x.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преобразования двойного угла и понижения степени дают максимальную отдачу: они чаще превращают задачу в обычное алгебраическое решение.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структура школьных задач 10 класса; частотность ориентировочная и зависит от набора упражнений в конкретном УМК.
</a:t>
            </a:r>
            <a:endParaRPr lang="en-US" sz="5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 параметром и зависимость числа решений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 и «наглядная геометрия»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y = a пересекает синус y = sin x в двух местах на периоде, когда |a| &lt; 1. Каждое пересечение соответствует одному семейству углов x, отличающихся периодичностью. При аккуратном учёте промежутка можно точно перечислить ответы.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«схлопывание» до одного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параметр достигает крайних значений, например a = 1 или a = −1, синус касается прямой y = a. Пересечение становится единственным: решения концентрируются в точках экстремумов. Это удобно проверять через единичную окружность и симметрию.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|a| &gt; 1 решений нет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|a| &gt; 1, горизонтальная прямая y = a лежит выше максимума или ниже минимума функции sin x и cos x. Тогда пересечений не возникает: решений у уравнения нет ни на каком промежутке. Геометрический смысл параметра — это контроль «достижимости» значений.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935" y="1581850"/>
            <a:ext cx="4266679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тригонометрических уравнений
</a:t>
            </a:r>
            <a:endParaRPr lang="en-US" sz="1969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методические разборы ошибок в школьной практике (контрольные работы, разбор типичных вариантов).
</a:t>
            </a:r>
            <a:endParaRPr lang="en-US" sz="62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ошибку, её причину, характерный пример и способ обнаружения. Это помогает быстрее диагностировать, где «ломается» ход решения.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неточностей связано не с вычислениями, а с равносильностью преобразований и неполным учётом периодичности и области допустимых значений.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 и роль области допустимых значений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 остаётся обязательной после любых преобразований, способных изменить множество решений. Даже формально верные шаги могут быть неравносильными при работе с дробями и квадратами.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исключает ситуации, когда знаменатель равен нулю, а также когда тригонометрическая функция не определена или выражение под корнем становится отрицательным. Для tg x важна точка cos x = 0.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tg x и ctg x отдельно учитывают запреты: tg x не существует при cos x = 0, а ctg x — при sin x = 0. В сложных задачах проверяют особенно внимательно после сокращений и замены.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метод решения по виду уравнения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формой уравнения и наиболее эффективным способом решения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метод: пересечение графиков и число решений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промежутке длиной 2π для sin x и cos x пересечения с прямой y = a дают все решения уравнения, а их количество легко оценить визуально.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корней возрастает или уменьшается в зависимости от взаимного положения графика и линии y = a; крайние значения дают касание и один корень.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графиков y = sin x, y = cos x и y = a; схема для типовых значений параметра.
</a:t>
            </a:r>
            <a:endParaRPr lang="en-US" sz="7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применения тригонометрических уравнений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треугольники тригонометрические уравнения возникают при нахождении углов по сторонам: например, когда известны длины и нужно определить неизвестный угол по соотношениям синусов и косинусов.
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построить высоту, медиану или биссектрису, тригонометрия связывает длины отрезков с углами. После этого получается уравнение, которое переводит геометрическую задачу в алгебраическую форму.
</a:t>
            </a:r>
            <a:endParaRPr lang="en-US" sz="776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применяются в окружностях: хорды, дуги и вписанные углы дают равенства между углами и длинами. Неизвестная величина определяется через известные параметры окружности и построения на чертеже.
</a:t>
            </a:r>
            <a:endParaRPr lang="en-US" sz="776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геометрии они помогают вычислять угол наклона прямой и расстояния между точками. Тем самым тригонометрические соотношения становятся инструментом для работы с реальными чертежами и моделями пространственных объектов.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контрольной работе по теме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уверенно узнаёте базовые углы (0, π/6, π/4, π/3, π/2) и соответствующие значения sin, cos, tg. Это ускоряет переход от числа к геометрическому смыслу.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и аккуратность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Тренируйте исключение точек, где функции не определены, и контроль равносильности шагов. Ошибки в ОДЗ почти всегда «прячутся» после деления, сокращений и квадратов.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Отрабатывайте формулы двойного угла и понижения степени, а также приведение к стандартному виду. Чем быстрее вы сводите задачу к sin x = a или cos x = a, тем меньше риск потерять корни.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стандартная 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общего решения делайте подстановку и сверяйте число корней на периоде. Ответ записывайте как семейство значений, согласованное с периодичностью соответствующей функции.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уравнения: уверенность в углах и решениях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 соединяют алгебраические преобразования, геометрический смысл угла и анализ периодичности. Они учат распознавать стандартный вид, использовать единичную окружность, правильно выбирать метод и проверять корни в конце.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2026-05-12T05:35:15Z</dcterms:created>
  <dcterms:modified xsi:type="dcterms:W3CDTF">2026-05-12T05:35:15Z</dcterms:modified>
</cp:coreProperties>
</file>