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Ассирии: обзор и важные вопросы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империя — сильнейшее государство древности Междуречья, её победители и причины падения.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империя: исторический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существовала с XX по VII век до н. э. Её центр — Ашшур, современный север Ирака. Великие цари укрепили военную мощь и развили государственное управление.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достижения Ассирии и её политика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завоевали Вавилон, Сирию, Палестину и Египет в VIII–VII веках до н. э., расширив границы своей державы и усилив влияние на Ближнем Востоке.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политика включала жестокое подавление восстаний, депортацию покорённых народов и создание системы контроля над новыми территориями.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стала крупнейшим военным государством древности благодаря мощной армии и умелому управлению завоёванными землями.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была устроена и чем славилась ассирийская армия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вооружение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армия включала пехоту, конницу, лучников, боевые колесницы и осадные отряды. Она выделялась использованием железного оружия и продуманным боевым оснащением.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 инновации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дисциплина и профессионализм были высоки. Важную роль играли инженеры, создававшие осадные машины для штурма крепостей.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завоевания Ассирии: даты и города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военные кампании Ассирии демонстрируют рост её могущества и стратегическую последовательность завоеваний.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последовательное расширение территории и военную мощь Ассирийской империи.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Ближнего Востока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достижения Тиглатпаласара III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армии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Тиглатпаласар III провёл реформу, сделав армию профессиональной и эффективной, улучшив дисциплину и вооружение бойцов.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изменения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усилил контроль над провинциями через назначение лояльных чиновников и создание системы управления.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народов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переселения покорённых народов предотвращали восстания и укрепляли власть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Шалманассар V и конец Израильского царства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Самарии ознаменовало конец независимости Израильского царства и включение его в ассирийскую систему.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армейских кампаний осуществлялось за счёт налогов, введённых в недавно завоёванных регионах.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его царствования Ассирия ужесточила контроль над западными территориями, укрепляя оборону и управление.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Шалманассар V правил с 727 по 722 гг. до н. э., начав осаду Самарии — столицы Израильского царства.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Саргон II расширил империю, завоевав территории в Малой Азии и на Кавказе. Его кампании против урартов и мидян обеспечили значительный приток ресурсов в государство.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Малой Азии и Кавказа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Саргон II построил новую столицу — Дур-Шаррукин, символ мощи Ассирии. Город стал центром административной и культурной жизни империи.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Дур-Шаррукина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Саргон II: расширение границ и новые столичные проекты
</a:t>
            </a:r>
            <a:endParaRPr lang="en-US" sz="22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и контроля в Ассирии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 контролировали империю через губернаторов, назначаемых в провинции для поддержания порядка и сбора налогов.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народов помогали ослаблять сопротивление и укреплять лояльность к центральной власти.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бюрократия обеспечивала согласованную работу государственных институтов и стабильность управления.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Саргон II: покорение Самарии и управление завоеванными землями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722 году до н. э. Саргон II завоевал Самарию, разрушив город и депортировав значительную часть населения для предотвращения мятежей.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завоевания территорию превратили в ассирийскую провинцию, где власть поддерживалась назначением ассирийских наместников и системой контроля.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701 году до н. э. Синаххериб предпринял решающую осаду Лахиша, используя осадную технику и военную дисциплину. Город был взят после ожесточённых боёв, что стало важным этапом расширения ассирийской империи.
</a:t>
            </a:r>
            <a:endParaRPr lang="en-US" sz="79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города Лахиш — символ ассирийского могущества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успехи в Лахише, войска Синаххериба не смогли взять Иерусалим. Стены города уцелели, а его защита стала примером упорства, отражённым в ассирийских рельефах и библейских текстах.
</a:t>
            </a:r>
            <a:endParaRPr lang="en-US" sz="812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попытка покорить Иерусалим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Синаххериб: битва за Лахиш и попытка захвата Иерусалима
</a:t>
            </a:r>
            <a:endParaRPr lang="en-US" sz="22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Ашшурбанапал создал библиотеку в Ниневии, собравшую десятки тысяч табличек с литературой, наукой и историей, что стало важным культурным наследием эпохи.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30 000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томов содержала его библиотека — крупнейшее собрание клинописных текстов древности.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в Ниневии
</a:t>
            </a:r>
            <a:endParaRPr lang="en-US" sz="3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противники и сопротивление ассирийскому владычеству
</a:t>
            </a:r>
            <a:pPr algn="l" indent="0" marL="0">
              <a:lnSpc>
                <a:spcPct val="100000"/>
              </a:lnSpc>
              <a:buNone/>
            </a:pPr>
            <a:r>
              <a:rPr lang="en-US" sz="2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Ассирийскую империю постоянно оспаривали народы Халдеи, Мидия, Элам, Урарту и Египет. Их сопротивление проявлялось в соединении сил и частых военных столкновениях для сохранения независимости.
</a:t>
            </a:r>
            <a:pPr algn="l" indent="0" marL="0">
              <a:lnSpc>
                <a:spcPct val="115000"/>
              </a:lnSpc>
              <a:buNone/>
            </a:pPr>
            <a:r>
              <a:rPr lang="en-US" sz="1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Покорённые города часто восставали, создавали союзы и устраивали мятежи против ассирийских правителей. Эти бунты влияли на стабильность империи и требовали значительных усилий для подавления.
</a:t>
            </a:r>
            <a:endParaRPr lang="en-US" sz="2424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612 году до н. э. мидяне, вавилоняне и скифы объединились для захвата Ниневии. Эта коалиция воспользовалась внутренними слабостями Ассирии и нанесла решительный удар по её столице.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Объединённый натиск союзников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Ниневия была полностью разграблена и разрушена, что ознаменовало крах ассирийской державы. Город, некогда центр могущественной империи, пришёл в упадок и исчез с исторической арены.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столицы — конец эры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Ассирии изменило политическую карту региона: на руинах империи возникли новые государства, а баланс сил в древнем мире перестроился на долгое время.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момент в истории Ближнего Востока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Разгром Ниневии и финал Ассирийской державы
</a:t>
            </a:r>
            <a:endParaRPr lang="en-US" sz="24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627 г. до н. э. — возрастание мидян
</a:t>
            </a:r>
            <a:pPr algn="l" indent="0" marL="0">
              <a:lnSpc>
                <a:spcPct val="130040"/>
              </a:lnSpc>
              <a:buNone/>
            </a:pPr>
            <a:r>
              <a:rPr lang="en-US" sz="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предводительством Киаксара мидяне усилили давление на ассирийские границы, начав серию военных действий против ослабленной державы.
</a:t>
            </a:r>
            <a:endParaRPr lang="en-US" sz="1395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625 г. до н. э. — восстания и внутренние кризисы
</a:t>
            </a:r>
            <a:pPr algn="l" indent="0" marL="0">
              <a:lnSpc>
                <a:spcPct val="130040"/>
              </a:lnSpc>
              <a:buNone/>
            </a:pPr>
            <a:r>
              <a:rPr lang="en-US" sz="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 в Ассирии способствовали упрочению позиций врагов и вызвали массовые восстания в провинциях, ослабляя имперский контроль.
</a:t>
            </a:r>
            <a:endParaRPr lang="en-US" sz="1344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612 г. до н. э. — разгром Ниневии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Коалиция мидян, вавилонян и скифов захватила и разрушила столицу Ассирии, завершив вековое господство империи на Ближнем Востоке.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612 г. до н. э. — разделение наследия
</a:t>
            </a:r>
            <a:pPr algn="l" indent="0" marL="0">
              <a:lnSpc>
                <a:spcPct val="130040"/>
              </a:lnSpc>
              <a:buNone/>
            </a:pPr>
            <a:r>
              <a:rPr lang="en-US" sz="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поделили территории Ассирийской империи, создав новые политические центры и установив собственные порядки на бывших ассирийских землях.
</a:t>
            </a:r>
            <a:endParaRPr lang="en-US" sz="1332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Ассирии: кто и как уничтожил империю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Нововавилонское царство и Халдейское государство получили контроль над южными регионами, развивая экономику и поддерживая культурные традиции, восходящие к Ассирии.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Мидия захватила северные области, внедряя административные структуры, унаследованные от ассирийцев, и усиливая центральную власть посредством назначенных наместников.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Дележ ассирийского наследства между победителями
</a:t>
            </a:r>
            <a:endParaRPr lang="en-US" sz="22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215264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40997"/>
            <a:ext cx="376800" cy="37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Ассирийское наследие у победителей: военное и государственное влияние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технологии и стратегия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переняли использование железного оружия и осадных машин, что усилило их военную мощь и походы на соседние территории.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управление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ассирийской бюрократии стала образцом для новых правителей, помогая эффективно контролировать большие территории и покорённые народы.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городских традиций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города продолжили развивать хозяйственные и культурные практики, возникшие в ассирийскую эпоху, обеспечивая преемственность цивилизационных достижений.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письменность продолжила использоваться в соседних государствах, что обеспечило сохранение исторических и научных сведений для будущих поколений.
</a:t>
            </a:r>
            <a:endParaRPr lang="en-US" sz="966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как основа научных знаний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Зодчество и художественные ремёсла Ассирии вдохновляли вавилонских и персидских мастеров, создавая связь и преемственность культур в регионе.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и ремесленные традиции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Ассирии после её падения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победителях Ассирии в истории и преданиях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Ветхий Завет описывает события падения Ниневии как Божье наказание за тиранию, подчёркивая роль восставших народов в освобождении от гнёта.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Вавилонские летописи хранят свидетельства о союзе мидян, халдеев и скифов, символизируя совместные усилия в борьбе с ассирийской мощью.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предания передают рассказы о героях и лидерах коалиции, укрепляя идею единства народов против тиранической империи.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падения Ассирии и роль победителей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34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Ассирийской империи стало переломным событием, изменившим политическую карту и культурные традиции региона. Победители заложили основы для новых государств, унаследовав и развив ассирийские достижения в управлении и военном деле.
</a:t>
            </a:r>
            <a:endParaRPr lang="en-US" sz="34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2026-05-10T11:47:34Z</dcterms:created>
  <dcterms:modified xsi:type="dcterms:W3CDTF">2026-05-10T11:47:34Z</dcterms:modified>
</cp:coreProperties>
</file>