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спокойно, быстро и безопасно до приезда врачей.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оказания первой помощи
</a:t>
            </a:r>
            <a:endParaRPr lang="en-US" sz="408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первую помощь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Порезы, ушибы, ожоги и носовые кровотечения случаются часто, а первые минуты решают многое. Правильные действия уменьшают боль, помогают избежать осложнений и защищают от опасных ошибок.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первой помощи: сначала безопасность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осмотрите место происшествия и уберите из внимания всё, что может навредить: огонь, дым, ток, стекло, воду, лёд, транспорт или агрессивных людей.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подходите близко, если есть риск для вас. Спасатель не должен становиться ещё одним пострадавшим, иначе помочь будет некому.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обстановка опасна, отойдите на безопасное расстояние, позовите взрослых и вызовите помощь. Безопасность помощника всегда важнее спешки.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неотложной ситуации
</a:t>
            </a:r>
            <a:endParaRPr lang="en-US" sz="3125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общем порядке первой помощи: безопасность, оценка состояния, вызов 112 и действия по ситуации.
</a:t>
            </a:r>
            <a:endParaRPr lang="en-US" sz="11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вызвать экстренную помощь
</a:t>
            </a:r>
            <a:endParaRPr lang="en-US" sz="2928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Наберите 112 и говорите спокойно, чётко и без лишних деталей. Сначала назовите точное место, затем коротко объясните, что произошло и сколько пострадавших.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Сообщите, есть ли кровотечение, потеря сознания, судороги, ожог или трудности с дыханием. Не кладите трубку, пока диспетчер не разрешит завершить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6427" y="1676050"/>
            <a:ext cx="4176447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при которых помощь нужна срочно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перечислены состояния, в которых особенно важно не терять время и сразу переходить к первичным действиям.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случаях решающими становятся скорость реакции и простые действия до приезда взрослых или медиков.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первой помощи, школьный курс ОБЗР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обратитесь к человеку по имени, задайте громкий вопрос и слегка коснитесь плеча. Отсутствие ответа означает, что нужно сразу переходить к следующему шагу.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сознания и дыхания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проверяют не дольше 10 секунд: смотрят на грудную клетку, слушают воздух и ощущают его щекой. Затягивать проверку нельзя.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дыхание спокойное, ровное и без хрипов. Редкие судорожные вдохи не считаются нормой и требуют немедленной реакции.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нормального дыхания нет, вызывают помощь и, при наличии навыка, начинают сердечно-лёгочную реанимацию без промедления.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помогает избежать осложнений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основные действия, которые школьник должен помнить в первую очередь при любой неотложной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вызов помощи и проверка дыхания: именно они определяют дальнейшие действия и экономят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правил первой помощи по школьному курсу ОБЗР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4348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936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кровотечения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рана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Закройте рану чистой салфеткой, бинтом или тканью и слегка прижмите. Это помогает уменьшить кровопотерю и защитить повреждённое место от загрязнения.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кровотечение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кровотечении нужна плотная давящая повязка и прямое давление на рану. Если кровь не останавливается, срочно зовите взрослых и медиков.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мера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не усиливает боль и нет подозрения на перелом, конечность можно немного приподнять. Главная цель — как можно быстрее уменьшить потерю крови.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Посадите человека и слегка наклоните голову вперёд. Так кровь не будет стекать в горло и мешать дыханию.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 сожмите крылья носа пальцами на 10–15 минут без перерывов. На переносицу можно приложить холод через ткань.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Голову назад не запрокидывают: кровь может попасть в дыхательные пути или желудок. Если кровотечение повторяется или долго не прекращается, нужен врач.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носовом кровотечении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ушибах и растяжениях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травмы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Остановите движение, посадите или уложите пострадавшего и дайте повреждённой области покой. Не пытайтесь «разработать» ушиб или растяжение в первые часы.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10–15 минут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Приложите холод через ткань на 10–15 минут. Это помогает уменьшить боль, отёк и внутреннее кровоизлияние, не повреждая кожу.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обращение к врачу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боль сильная, есть деформация или трудно двигать рукой или ногой, нужна медицинская помощь. Массаж, прогревание и активные движения в первые сутки вредны.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ожогах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охладите ожог прохладной проточной водой в течение 10–20 минут, затем аккуратно накройте участок чистой сухой салфеткой. Это снижает глубину повреждения и уменьшает боль.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смазывайте ожог маслом, кремом, сметаной или зубной пастой, не прокалывайте пузыри и не отрывайте прилипшую одежду. При химическом ожоге промывайте место водой и срочно зовите помощь.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человек подавился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в зависимости от того, может ли человек говорить, кашлять и дышать.
</a:t>
            </a:r>
            <a:endParaRPr lang="en-US" sz="11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без сознания, но дышит нормально, его осторожно укладывают на бок. Это помогает сохранить проходимость дыхательных путей и уменьшает риск захлебнуться.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Голову слегка поворачивают в сторону и немного запрокидывают назад. Так язык меньше мешает дыханию, а рвотные массы не попадают в дыхательные пути.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Оставлять пострадавшего на спине нельзя: состояние может измениться быстро. Рядом нужно находиться до приезда взрослых или медиков и следить за дыханием.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при потере сознания, если дыхание сохранено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сердечно-лёгочная реанимация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обученный помощник, важно как можно быстрее начать действия без лишних пауз. Каждая минута промедления резко снижает шанс на спасение.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Реанимация требуется только при отсутствии сознания и нормального дыхания; сначала вызывают помощь, затем действуют по навыку и продолжают до прибытия медиков.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первой помощи, учебный материал для 7 класса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давать лекарства без взрослых или врача, а также поить человека без сознания. Это может вызвать удушье, аллергию или скрыть важные признаки состояния.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резко сажать, поднимать или переносить пострадавшего при подозрении на серьёзную травму. Лишние движения могут усилить боль, кровотечение или повреждение позвоночника.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самостоятельно вправлять вывихи и переломы, снимать прилипшую к ожогу одежду или прокалывать пузыри. Такие действия часто ухудшают травму и повышают риск инфекции.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пострадавшего одного и паниковать. Спокойствие помогает действовать последовательно, а наблюдение позволяет вовремя заметить ухудшение состояния.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при оказании первой помощи
</a:t>
            </a:r>
            <a:endParaRPr lang="en-US" sz="25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должны быть простые средства для быстрой помощи при небольших травмах и до приезда взрослых или медиков.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предметы — те, которые помогают закрыть рану, защитить помощника и быстро уменьшить боль и отёк.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первой помощи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и школьная аптечка для первой помощи
</a:t>
            </a:r>
            <a:endParaRPr lang="en-US" sz="28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в школе и дома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Перемена, на которой все замолчали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лестнице ученик оступился, а рядом кто-то заметил кровь на рукаве. Дежурный сразу позвал учителя и не стал трогать руку лишний раз. Через минуту уже принесли салфетку, чтобы закрыть порез.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после ужина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дотянулся до горячей сковороды и резко отдёрнул ладонь. Взрослый включил прохладную воду и помог убрать украшения с пальцев. После этого ожог закрыли чистой салфеткой.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труда и носовой платок
</a:t>
            </a:r>
            <a:pPr algn="l" indent="0" marL="0">
              <a:lnSpc>
                <a:spcPct val="90000"/>
              </a:lnSpc>
              <a:buNone/>
            </a:pPr>
            <a:r>
              <a:rPr lang="en-US" sz="161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с картоном у ученика пошла кровь из носа, и он немного растерялся. Одноклассник помог посадить его ровно и наклонить голову вперёд, пока взрослый шёл к классу.
</a:t>
            </a:r>
            <a:endParaRPr lang="en-US" sz="161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формируют готовность помочь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первой помощи полезны не только на уроках ОБЗР: они пригождаются на переменах, дома и на улице, когда рядом нет врача.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готовность повышают базовые действия — вызвать помощь и быстро оценить состояние. Остальные навыки дополняют их и помогают дождаться медиков.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ОБЗР для 7 класса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простые правила первой помощи в повседневной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 безопасности, продолжается вызовом 112 и заканчивается спокойными правильными действиями до приезда врачей. Эти знания помогают школьнику действовать уверенно и не навредить пострадавшему.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2026-05-21T00:47:30Z</dcterms:created>
  <dcterms:modified xsi:type="dcterms:W3CDTF">2026-05-21T00:47:30Z</dcterms:modified>
</cp:coreProperties>
</file>