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Великой французской революции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 год изменил Францию и всю Европу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XVIII века Франция была богатой по размерам, но бедной по финансам: долги росли, урожай подводил, а хлеб дорожал. Недовольство особенно быстро усиливалось среди третьего сословия, которое несло основное бремя кризиса.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накануне 1789 года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13600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два сословия обладали привилегиями: им было легче жить, они платили меньше налогов и занимали лучшие места в обществе. Такое положение казалось несправедливым большинству французов.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08550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и дворянство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62425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одни сословия имеют права, а другие — почти только обязанности, напряжение неизбежно растёт. В такой ситуации даже небольшие трудности превращаются в серьёзный общественный конфликт.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57375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недовольства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438012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нему относились крестьяне, ремесленники, городские работники и буржуазия. Это большинство населения почти не влияло на решения государства, хотя именно оно содержало страну налогами.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2963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сословия и неравенство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были распределены население, привилегии и обязанности в дореволюционной Франции.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тяжесть налогов ложилась на большинство населения, поэтому сословное неравенство стало одной из главных причин революции.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Франции XVIII века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Франции XVIII века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XVI правил как абсолютный монарх: главные решения принимались при дворе, а не в представительном органе. Это делало власть короля очень далёкой от жизни обычных людей.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власть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росли трудности в стране, тем заметнее становился разрыв между блеском Версаля и реальной жизнью французов. Это подрывало уважение к королевской власти.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доверия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двора обходилось государству дорого. На фоне долгов и нехватки денег такая роскошь вызывала раздражение у тех, кто и так платил слишком много налогов.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роскоши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был не просто дворцом, а символом королевской власти. Там жили придворные, проходили церемонии и демонстрировалось величие монархии, которое требовало огромных расходов.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как центр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Король, двор и Версаль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кризис повлияли не только деньги, но и недоверие к старому порядку. Особенно остро люди чувствовали несправедливость в повседневной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Революцию вызвало сочетание экономических, социальных и идейных причин, а не один отдельный фактор.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истории Франции XVIII века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революционного кризиса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047" y="1518270"/>
            <a:ext cx="439200" cy="351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Просвещения считали, что власть должна быть разумной и справедливой. Они выступали против произвольных решений, которые могли унижать человека и нарушать закон.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произвола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утверждал, что государство должно учитывать волю народа. Эти взгляды помогали людям по-новому смотреть на короля, законы и собственные права.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 власть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Монтескьё предлагал разделить власть между разными органами, чтобы никто не мог управлять страной в одиночку. Это должно было защитить людей от злоупотреблений.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властей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финансовые трудности привели к политическим переменам в 1789 году.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созыву Генеральных штатов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 мая 1789 года Генеральные штаты собрались в Версале. Это был важный шаг, потому что король надеялся найти решение финансового кризиса и получить поддержку общества.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 Версале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возник главный конфликт: голосовать по сословиям или по головам. Для третьего сословия это было принципиально, ведь оно представляло почти всех жителей страны.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голосовании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решение затягивалось, депутаты всё меньше верили, что старая система способна справиться с кризисом. Так политический спор быстро превратился в борьбу за будущее Франции.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недоверия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Генеральные штаты в мае 1789 года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 июня 1789 года депутаты третьего сословия пришли в зал для игры в мяч. Их не остановили ни запреты, ни давление со стороны двора.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депутатов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стало знаком того, что третье сословие больше не хочет подчиняться старому порядку. Оно превратилось в символ единства и настойчивости на пути к революции.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решимости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поклялись не расходиться, пока не будет создана конституция. Эта клятва показала, что депутаты готовы действовать вместе ради перемен в стране.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обещание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в зале для игры в мяч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городу быстро расходились слухи о готовящихся арестах и насилии. Люди боялись, что власть применит силу против депутатов и жителей, поэтому напряжение росло с каждым днём.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и тревога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Парижане начали искать оружие, чтобы защитить себя и свой город. На улицах усиливались дежурства, а идея создать народную охрану становилась всё более популярной.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вооружается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пекарен выстраивались длинные очереди, а деньги на еду уходили почти сразу. Для многих семей хлеб был основой питания, поэтому его подорожание особенно болезненно било по беднякам.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дорожал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голод и ожидание перемен делали столицу взрывоопасной. В такой обстановке даже небольшая искра могла привести к крупному выступлению и изменить ход событий во всей Франции.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на пределе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в напряжении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горожан и крестьян хлеб оставался главным продуктом, поэтому любое подорожание сразу ощущалось в повседневной жизни и усиливало беспорядки.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цена хлеба, тем сильнее растёт недовольство. Весна и лето 1789 года стали временем наибольшего напряжения.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Схематизированные данные по хронологии и описаниям событий 1788–1789 годов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рост недовольства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Парижане искали оружие и порох, чтобы защитить город. Их внимание привлекла Бастилия — крепость, связанная в сознании людей с королевской властью.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14 июля 1789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Бастилии стало громким политическим событием. Весть о нём быстро разошлась по Франции и укрепила уверенность, что народ способен менять историю.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 значение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переговоров и напряжённого ожидания начался штурм. Для большинства участников было важно не число узников, а сам знак сопротивления произволу.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крепости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Бастилии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Бастилия воспринималась как напоминание о том, что человека могли арестовать без открытого суда. Поэтому её падение символизировало конец страха перед бесконтрольной властью.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произвола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начали создавать вооружённые гражданские отряды, чтобы поддерживать порядок и отражать угрозы. Это усилило участие простых людей в жизни страны и сделало революцию массовой.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отряды защиты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штурма в разных городах усилились выступления, а жители стали активнее защищать свои права. Событие в Париже показало, что перемены возможны не только на словах.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 страны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Бастилия стала символом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событий лета 1789 года по материалам хронологии Великой французской революции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Бастилии запускает перемены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 за одно лето недовольство превратилось в открытый политический кризис и массовое движение.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события последовательно ослабляли старый порядок. К июлю 1789 года королевская власть уже не могла управлять страной по-старому.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Великой французской революции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лета 1789 года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июльских событий по деревням пошли тревожные слухи, будто дворяне собирают вооружённые отряды. Эти разговоры усилили страх и заставили крестьян ждать нападения.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о расправе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паники крестьяне нападали на замки и усадьбы, пытаясь защитить себя. Во многих местах они уничтожали документы, которые подтверждали старые повинности и зависимость.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в деревне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в сельской местности показало, что революция затронула не только столицу. Крестьяне всё решительнее выступали против феодальных обязанностей и требовали более справедливой жизни.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старого порядка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страх и деревня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цепочку событий, но и то, как быстро они усиливали друг друга в течение нескольких недель 1789 года.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перелом пришёлся на июнь и июль. Именно тогда протесты стали общенациональным движением, а не просто спором о власти.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хронологии событий 1789 года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начала революции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047" y="1498750"/>
            <a:ext cx="439200" cy="39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 осенью 1789 года начали отменять феодальные привилегии. Это означало, что сословные различия постепенно переставали быть главным правилом жизни в стране.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старых привилегий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уже не мог править так, как прежде. Революция изменила представления французов о власти: всё большее значение стали иметь закон, народ и участие граждан.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абсолютной власти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Вскоре была подготовлена Декларация прав человека и гражданина. В ней подчёркивались свобода, равенство перед законом и важность личного достоинства каждого человека.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права гражданина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последствия 1789 года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 год открыл новую эпоху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революции стало ответом на кризис, неравенство и дорогую жизнь. События 1789 года показали, что народ способен влиять на историю и требовать справедливых перемен.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2026-06-02T06:42:47Z</dcterms:created>
  <dcterms:modified xsi:type="dcterms:W3CDTF">2026-06-02T06:42:47Z</dcterms:modified>
</cp:coreProperties>
</file>