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 и ориентирование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юг, запад, восток и промежуточные направления помогают находить путь.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ориентирование изучают на географии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нужно в городе и в походе, чтобы безопасно двигаться и понимать, где вы находитесь. На уроках географии этот навык помогает работать с картой и верно выбирать маршрут.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горизонт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— это видимая линия, где небо кажется соединённым с землёй. Её форма зависит от местности: на равнине линия заметнее и ровнее, чем в лесу или среди холмов.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 нужны, чтобы точно описывать, где расположен объект относительно наблюдателя: справа, слева, впереди или позади — уже связывается с направлением по компасу.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равнине горизонт часто виден дальше, поэтому удобнее оценивать направление по объектам вдали. В лесу и в горах обзор ограничивают деревья и рельеф, и ориентироваться сложнее.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понимаете, где север, юг, запад и восток, легче сопоставлять местность с картой. Это делает описание маршрута понятным для вас и других людей.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 промежуточные стороны горизонта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задают главные «оси», а промежуточные уточняют направление между ними. Всего восемь направлений помогают точнее описывать путь и поворот.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направлений позволяют уточнять маршрут: вы не только «на север», но и, например, «на северо-восток».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(общее правило направлений)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направлений по Солнцу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наблюдений: положение Солнца меняется в течение дня, а тень помогает уточнить направление север–юг.
</a:t>
            </a:r>
            <a:endParaRPr lang="en-US" sz="11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 его основные части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компас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состоит из корпуса, магнитной стрелки и шкалы с направлениями. Северный конец стрелки указывает на север, а остальные стороны горизонта расположены на шкале по кругу.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 помогает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используют в лесу, на маршруте и даже при облачности, когда Солнца не видно. Важно помнить: рядом с металлическими предметами и магнитами показания могут искажаться.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Градусы на компасе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направления занимают значения между основными, например между 0° и 90°. Это помогает задавать курс более точно.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Разметка в градусах превращает «куда примерно» в «куда именно», поэтому маршрут становится предсказуемее.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градусная шкала компаса (0°–360°)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 карте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географической карте север обычно расположен вверху листа. Чтобы начать ориентирование, сначала представьте, где север на местности, и подготовьте карту к сравнению.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сравните карту с тем, что видите вокруг: перекрёстки, лес, здания, заметные повороты дорог и изгибы реки. Это помогает уточнить своё положение.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поверните карту так, чтобы север на карте совпал с севером на местности. После этого объекты на карте начинают «соответствовать» реальным дорогам, рекам и строениям.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признаки сторон горизонта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природные признаки подсказывают стороны горизонта, но их нельзя считать единственным доказательством. Лучше проверять направление по карте, компасу или Солнцу.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дают подсказку, но из‑за особенностей местности возможны ошибки, поэтому нужна проверка.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 природе, используемые в школьном курсе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в городе и на местности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крупными ориентирами служат реки и мосты, башни и высотные здания, а также перекрёстки. Если запомнить, где они находятся, проще восстановить маршрут даже при поворотах.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0356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в лесу и на открытой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на открытой местности помогают просеки, тропы, развилки, опушки и отдельные заметные деревья. Надёжнее тот ориентир, который хорошо виден и остаётся на месте надолго.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ориентирования на местности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от положения и ориентиров к проверке направления и регулярному уточнению маршрута.
</a:t>
            </a:r>
            <a:endParaRPr lang="en-US" sz="11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Азимут измеряют в градусах от 0° до 360° по часовой стрелке от направления на север; это помогает двигаться без ошибок даже без привычных ориентиров.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темы «Азимут» и «Ориентирование на местности» (общепринятое определение).
</a:t>
            </a:r>
            <a:endParaRPr lang="en-US" sz="628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0°–360°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этой шкале угол можно точно задать для любого объекта на местности.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ориентирования самые надёжные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Картографические и инструментальные методы дают самое точное направление. Сигнал навигатора и заряд телефона могут подвести, поэтому стоит иметь резерв.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получается, когда вы проверяете маршрут минимум двумя независимыми способами, а не полагаетесь на один признак.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педагогическая оценка по школьной практике (балльная шкала 1–5); без измерительных статистических данных.
</a:t>
            </a:r>
            <a:endParaRPr lang="en-US" sz="51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29126" y="2362487"/>
            <a:ext cx="1503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ночью и в плохую погоду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 помогает держать направление на север, когда небо частично видно. Её положение служит ориентиром, но при сильной облачности лучше перейти к проверке по компасу.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 проверка стрелки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особенно полезен при тумане и снегопаде, когда ориентиры почти неразличимы. Если рядом есть металл и электроприборы, показания могут искажаться — проверьте данные ещё раз.
</a:t>
            </a:r>
            <a:endParaRPr lang="en-US" sz="891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 и уличные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Световые ориентиры — фонари, вывески, знакомые здания — помогают «привязать» маршрут. Сохраняйте короткие участки пути и сопоставляйте их с направлениями по карте.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участки и частые остановки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тумане, снегопаде и густом лесу легко потерять направление. Безопаснее идти небольшими отрезками и чаще сверяться с компасом, чем двигаться «наугад» долго.
</a:t>
            </a:r>
            <a:endParaRPr lang="en-US" sz="82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потеряться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направление всё же потеряно, безопаснее остановиться и восстановить ориентиры: определить стороны горизонта, сравнить карту с местностью и только потом продолжать путь. Это уменьшает вероятность лишних обходов.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одежда, заряженный телефон и заранее продуманный маршрут снижают риск потери ориентировки. Полезно запоминать заметные повороты и крупные объекты, а перед стартом проверить, где находится карта.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картой и компасом вместе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повышения точности ориентирования.
</a:t>
            </a:r>
            <a:endParaRPr lang="en-US" sz="11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нужны стороны горизонта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используют не только на природе: оно помогает быстро сориентироваться по улице, понять направление движения и точнее читать карту.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 важны в ситуациях, где нужно выбрать маршрут и не потерять направление. Чем выше скорость решения задачи, тем ценнее навык.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Учебно-методические примеры по теме «Ориентирование» (оценка долей для наглядности, без статистической выборки).
</a:t>
            </a:r>
            <a:endParaRPr lang="en-US" sz="5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267" y="2047675"/>
            <a:ext cx="5138766" cy="242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ориентировании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распространённые ошибки и почему они приводят к неверному маршруту.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растёт, когда вы проверяете направление сразу несколькими способами: картой, прибором и заметным ориентиром.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материалы и типовые ошибки из школьных практических занятий по ориентированию.
</a:t>
            </a:r>
            <a:endParaRPr lang="en-US" sz="5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юг, запад и восток задают основу любой схемы движения. Однако точное направление часто получается только при сочетании нескольких способов, а не при выборе одного.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о сторонах горизонта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помогает ориентироваться, если известна примерная часть дня. Но тучи и время суток могут запутать, поэтому полезно сверять результат компасом или картой.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 карта дают более уверенное направление, потому что показывают ориентиры и стороны горизонта. Перед движением важно сравнить, где на карте соответствует реальная местность.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привычка — регулярно проверять направление и не терять выбранный маршрут. Если есть сомнения, лучше остановиться, уточнить положение и продолжать путь осознанно.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сторонах горизонта и ориентировании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 помогают понимать направление, строить маршрут и находить путь в любой местности. Надёжное ориентирование опирается на несколько способов сразу — компас, карту, Солнце и заметные ориентиры — для безопасности и уверенных действий.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2026-05-13T00:35:58Z</dcterms:created>
  <dcterms:modified xsi:type="dcterms:W3CDTF">2026-05-13T00:35:58Z</dcterms:modified>
</cp:coreProperties>
</file>