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медико-генетического консультирования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Медико-генетическое консультирование помогает понимать наследственность и заботиться о здоровье семьи.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медико-генетического консультирования началось во второй половине XX века с открытий в области генетики человека. В СССР первые центры появились в 1967 году, помогая семьям снизить риски наследственных болезней у детей.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консультирования в генетике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генетика?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изучает, как признаки и болезни передаются от родителей детям. Например, гемофилия наследуется по законам, связанным с половыми хромосомами. Это помогает предсказывать вероятность передачи заболеваний.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 для понимания МГК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роль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человеческой клетке содержится 46 хромосом, в которых хранится ДНК с генами. Гены определяют внешность, здоровье и особенности организма, являясь основой наследственности.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Доминантное наследование проявляется, если один из родителей передаёт изменённый ген, как при хорее Гентингтона, вызывающей нарушения нервной системы.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 и наследственные заболевания
</a:t>
            </a:r>
            <a:endParaRPr lang="en-US" sz="2745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рецессивном типе, как при муковисцидозе, заболевание возникает только если оба гена унаследованы изменённые, что требует носительства болезни у обоих родителей.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 полом наследование связано с генами на половых хромосомах, например, гемофилия чаще встречается у мужчин из-за особенностей передачи таких генов.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Консультирование включает встречу с врачом-генетиком для оценки наследственных рисков исходя из истории семьи и медицинских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медико-генетическое консультирование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собирает подробную информацию о родственниках и объясняет, как возможные наследственные болезни могут повлиять на потомство.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 отвечает на вопросы семьи, разъясняет возможные методы профилактики и варианты ведения беременности, снижая риски заболеваний.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привлекаются смежные специалисты, обеспечивая комплексную помощь и поддержку пациентам и их семьям.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30 %
</a:t>
            </a:r>
            <a:pPr algn="ctr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случаев раннего выявления наследственных болезней благодаря своевременной диагностике и профилактике.
</a:t>
            </a:r>
            <a:endParaRPr lang="en-US" sz="3641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МГК позволяют диагностировать генетические заболевания задолго до появления симптомов, что повышает эффективность лечения и улучшает прогноз.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подозрениях на наследственные болезни у одного из родителей или близких родственников для оценки рисков рождения больного ребёнка.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обращаться к медико-генетическому консультированию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планировании беременности, особенно если возраст будущих родителей старше 35 лет, что увеличивает вероятность генетических отклонений.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уже есть случаи наследственных заболеваний, рождён ребенок с пороками развития, либо наблюдаются повторные выкидыши.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вероятность рождения ребёнка с генетическим заболеванием на основе анализа семейного анамнеза и генетических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специалиста медико-генетического консультирования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 поддержать пациентов в понимании ситуации и принятии ответственных решений по планированию семьи.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Предоставить семье полную и доступную информацию о заболевании, его проявлениях и последствиях в жизни.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Рекомендовать необходимые дополнительные обследования и методы профилактики для снижения риска наследственных болезней.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 и генетический фон каждого человека влияют на проявление наследственных черт и предрасположенности.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окружающей среды, такие как воздействие токсинов или радиации, могут усиливать вероятность развития генетических заболеваний.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генетических заболеваний у родственников ближайших поколений повышает риск наследственной патологии у потомков.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имеет возраст матери старше 35 лет, что связано с повышенным риском хромосомных аномалий у ребёнка.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наследственных заболеваний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позволяет выявить нарушения в числе и структуре хромосом, что помогает диагностировать синдромы, например Дауна или Клайнфельтера.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генетического тестирования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ПЦР используется для точного обнаружения изменений в ДНК, таких как мутации, и позволяет быстро выявлять наследственные заболевания.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даёт полный перечень последовательности генов, что позволяет распознать даже редкие генетические нарушения на ранних стадиях.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семейного древа помогает проследить передачу генетических признаков и заболеваний через поколения. Анализ нескольких поколений даёт более точные данные для оценки риска наследственных болезней.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семейного древа и анализа родословной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родословной выявляет доминантные и рецессивные типы наследования, а также позволяет обнаружить де-ново мутации, появившиеся впервые в семье. Это важный шаг при постановке диагноза и планировании профилактики.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необходимо при рождении ребёнка с врождёнными пороками развития, так как это может указывать на наследственные причины, требующие дальнейшего изучения.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для обращения к медицинскому генетику
</a:t>
            </a:r>
            <a:endParaRPr lang="en-US" sz="2737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выкидыши у женщины служат признаком возможных генетических проблем, которые требуют консультации специалиста для выявления и предотвращения.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заболевания, выявленные у близких родственников, повышают риск их передачи, что делает консультацию генетика важной для осознания и снижения риска.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Близкородственные браки и возраст родителей старше 35 лет также считаются факторами риска, при которых стоит пройти генетическое консультирование для оценки возможных угроз.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медико-генетического консультирования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процессе консультации для точной оценки и поддержки семьи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Медико-генетические консультации доступны в специализированных центрах и отделениях крупных больниц, оснащённых современным оборудованием и квалифицированными специалистами.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проводится МГК в России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услуг предоставляются бесплатно по полису обязательного медицинского страхования, что делает генетическую помощь доступной для широких слоёв населения.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России появилась возможность получать консультации онлайн, что способствует расширению охвата и поддержке даже отдалённых семей.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беременности с учётом генетических рисков
</a:t>
            </a:r>
            <a:pPr algn="ctr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 которой обнаружили носительство гена муковисцидоза, получила полный расчёт вероятности рождения больного ребёнка. Был обсуждён также вариант пренатального тестирования для более точного определения состояния плода.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причин бесплодия с помощью МГК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обследование помогло определить наследственные факторы, влияющие на бесплодие у пары. Это позволило подобрать индивидуальную программу лечения и повысить шансы на успешную беременность.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редких заболеваний у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Врач-генетик благодаря анализу родословной и результатам тестов установил редкое наследственное заболевание у ребёнка, что дало возможность своевременно начать специализированное лечение и поддерживающую терапию.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практического применения МГК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Дородовое консультирование рекомендуется при наличии семейной истории наследственных болезней или возрасте матери старше 35 лет для своевременного выявления рисков.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Дородовое генетическое консультирование и обследования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Амниоцентез выполняется на 16–18 неделе и проверяет околоплодные воды на наличие хромосомных аномалий и генетических патологий.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Биопсия хориона, проводимая на 9–12 неделях беременности, позволяет изучить клетки плода для выявления генетических изменений ранних сроках.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неинвазивные тесты используют анализ крови матери для определения ДНК плода, что снижает риск осложнений и повышает достоверность диагностики.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Обследование проходит только при добровольном согласии семьи, что обеспечивает свободу выбора и уважение к личным правам каждого человека.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этические нормы МГК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консультации и тестов строго конфиденциальны, что защищает личную информацию и предотвращает возможную дискриминацию.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 обязан донести все риски и возможности понятным языком, не навязывать своё мнение и уважать решения пациентов.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— тяжёлое наследственное заболевание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нарушением работы лёгких и пищеварительной системы. Частота встречаемости составляет примерно 1 случай на 3000 новорождённых. Ранняя диагностика значительно улучшает качество жизни пациентов.
</a:t>
            </a:r>
            <a:endParaRPr lang="en-US" sz="1172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— нарушение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встречается примерно в 1 случае на 7000 новорождённых. При отсутствии лечения приводит к умственной отсталости, но своевременный контроль питания помогает избежать осложнений.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нарушение свертываемости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поражает мужчин, встречается в 1 случае на 10 000. Проявляется склонностью к кровотечениям. Медико-генетическое консультирование помогает выявить носителей и предотвратить передачу заболевания детям.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— хромосомная аномалия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из-за трисомии по 21-й хромосоме, частота — около 1 на 700 новорождённых. Имеет характерные внешние признаки и когнитивные особенности. Ранняя диагностика позволяет организовать необходимую поддержку и развитие.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наследственных заболеваний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наследственных заболеваний вызывает у семьи тревогу и страх перед возможными проблемами со здоровьем будущих детей.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МГК для семьи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 поддерживает информирование семьи, помогает понять ситуацию и облегчить напряжение, связанное с неопределённостью и риском.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планирование дальнейших шагов снижает стресс и укрепляет уверенность в принятиях решений для улучшения здоровья семьи.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Медико-генетическое консультирование: взгляд в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МГК играет ключевую роль в профилактике наследственных болезней и поддержке здоровья семьи. Развитие технологий делает помощь эффективнее и доступнее для людей по всей России.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2026-05-09T13:32:31Z</dcterms:created>
  <dcterms:modified xsi:type="dcterms:W3CDTF">2026-05-09T13:32:31Z</dcterms:modified>
</cp:coreProperties>
</file>