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в русском языке: что это такое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как одно существительное уточняет и по-новому называет другое.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приложение в 5 классе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важно не только находить главные члены предложения, но и точно понимать роль второстепенных. Приложение помогает увидеть, как слова уточняют друг друга, а значит — писать грамотнее и точнее выражать мысль.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— это определение, которое выражено существительным и называет предмет иначе: не только сообщает о нём, но и даёт новое имя или пояснение.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связано с определяемым словом по смыслу: оба слова называют один и тот же предмет. Поэтому приложение легко узнать в сочетаниях вроде кот Барсик или озеро Байкал.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может стоять перед словом или после него. Порядок меняется, но смысл остаётся: одно название уточняет или дополняет другое.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приложения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приложение в 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признаки помогают быстро отличить приложение от других слов в предложении.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тот же предмет по-новому, это, как правило, приложение.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приложении в русском языке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приложений в речи школьника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школьника приложения встречаются постоянно: ученик Иван, подруга Оля, котёнок Мурзик. Такие сочетания помогают сразу понять, о ком идёт речь, и делают высказывание точнее. Особенно заметно это в коротких сообщениях и устных ответах.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названиях и подписях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журналах приложение тоже часто помогает уточнить название: журнал «Мурзилка», город Казань. На схеме предложения удобно показать, какое слово называется по-новому, а какое остаётся главным. Так правило запоминается быстрее.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приложение в 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школьному правилу о приложении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определение чаще всего выражено прилагательным и отвечает на вопросы какой? какая? какое? какие? Оно обозначает признак предмета, а не его новое название.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приложение отличается от обычного определения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сообщает признак, это определение; если оно даёт второе название предмету, это приложение. Смысловая роль здесь важнее, чем внешнее сходство слов.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обычно выражается существительным. Оно называет предмет по-другому или уточняет его, как в сочетаниях книга-учебник или кот Барсик.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разборе полезно сначала задать вопрос к слову, а затем проверить, не называет ли оно тот же предмет иначе.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бывают приложениями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школьных учебных текстов по русскому языку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приложения особенно часто встречаются в сочетаниях с именами и названиями.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приложений связано с собственными именами и географическими названиями; это самые заметные случаи в речи учеников.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нарицательным существительным стоит имя собственное, оно часто выступает приложением: девочка Маша, собака Жучка, журнал «Весёлые картинки».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с собственными именами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сначала называют человека или предмет, а потом дают пояснение: Маша, отличница класса. В этом случае второе словосочетание уточняет, кто именно перед нами.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особенно удобны для разбора: собственное имя помогает быстро определить героя, животное, книгу или место, о котором идёт речь.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приложение пишется через дефис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написание по смыслу словосочетания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в книгах, географии и биологии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учебниках приложение часто входит в точные названия произведений, мест и предметов. Оно помогает сразу понять, о каком объекте идет речь, не перегружая предложение.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названиях и описаниях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встречаются на уроках чтения, окружающего мира и русского языка. Благодаря им текст становится яснее, а названия — точнее и выразительнее.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тексте встречаются приложения чаще всего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учебным текстам для 5 класса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приложения помогают уточнять названия, героев и объекты в содержательных текстах с описаниями и пояснениями.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приложений в текстах, где важно назвать предмет точно; меньше — в коротких сообщениях и инструкциях.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и неправильного употребления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где приложение употреблено верно, а где нарушен смысл или правило написания.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Правильность зависит от смысла словосочетания: приложение должно называть тот же предмет и оформляться по правилу.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приложение стоит после определяемого слова и добавляет пояснение, оно обычно выделяется запятыми: Мой брат, старший школьник, любит читать.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 приложении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приложение распространено и имеет зависимые слова, запятые тоже нужны, потому что пояснение становится более подробным и самостоятельным по смыслу.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приложение образует с определяемым словом единое название, запятые не ставятся: город Москва, река Нева, журнал «Мурзилка».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поставить знаки препинания при приложении
</a:t>
            </a:r>
            <a:endParaRPr lang="en-US" sz="1904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школьном правиле: сначала определяется смысл связи между словами, затем выбирается оформление.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принимать приложение за прилагательное только потому, что оно стоит рядом с существительным. Важно смотреть не на вопрос, а на смысл связи между словами.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допускают ученики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замечать приложения, выраженные собственными именами, прозвищами, названиями книг или городов. Такие примеры нужно распознавать особенно внимательно.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трудность — путать приложение с обычным уточнением и не понимать, когда оно входит в единое название. Тогда легко ошибиться в написании.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Четвертая ошибка — забывать о запятых при пояснительном приложении. Проверка смысла предложения помогает вовремя увидеть нужный знак препинания.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находить приложения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выполнением школьных упражнений по русскому языку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Полезнее всего сначала читать предложение целиком, а потом сравнивать слова по смыслу и роли в словосочетании.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ученик читает и проверяет смысл, тем увереннее он находит приложение и ставит знаки препинания.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в художественных текстах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 приложение делает образ более ярким и заметным. Сочетания вроде лес-волшебник или зима-красавица помогают автору оживить описание и вызвать у читателя настроение.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такие конструкции встречаются в стихах, сказках и пейзажных зарисовках. Они не только называют предмет, но и передают отношение автора к нему.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1462"/>
            <a:ext cx="4389600" cy="1678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приложения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алгоритм помогает быстро определить приложение и не ошибиться в написании и пунктуации.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тот же предмет и поясняет его, это приложение; дальше остается выбрать дефис или запятые по смыслу.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русского языка для 5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помогает назвать точнее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делает речь точнее, помогает лучше понимать текст и правильно оформлять предложения. Если проверять смысл слов и знаки препинания, распознать его в 5 классе становится гораздо легче.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2026-05-22T14:14:10Z</dcterms:created>
  <dcterms:modified xsi:type="dcterms:W3CDTF">2026-05-22T14:14:10Z</dcterms:modified>
</cp:coreProperties>
</file>