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полезные ископаемые: как устроены богатства Земли
</a:t>
            </a:r>
            <a:endParaRPr lang="en-US" sz="347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помогает найти богатства недр?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связан с ресурсами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показывает неровности земной поверхности, а полезные ископаемые — это природные вещества, которые человек добывает и использует. Их размещение зависит от строения земной коры и истории её 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Земли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 — это высокие участки земной поверхности с крутыми склонами и сильным расчленением. Они часто связаны с молодыми и активными областями земной коры.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России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крупным равнинным территориям России относятся Восточно-Европейская и Западно-Сибирская равнины, а к крупным горным областям — Кавказ, Урал и Алтай.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занимают промежуточное положение между равнинами и горами. Их поверхность обычно волнистая, а высоты заметно больше, чем на низменностях.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 — это приподнятые равнины, где поверхность остаётся относительно ровной, но расположена высоко над уровнем моря. Они могут скрывать разные полезные ископаемые.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имеют небольшие перепады высот и сравнительно ровную поверхность. Именно на них особенно хорошо заметны большие площади осадочных пород и древних платформ.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рудные полезные ископаемые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чаще встречаются руды металлов, потому что здесь к поверхности нередко выходят глубинные породы, а разломы помогают веществам подниматься и изменять окружающие слои.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горы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горных районов типичны хребты, обнажения пород и участки добычи. По ним можно понять, где земная кора была особенно активно изменена внутренними процессами.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местности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особенно распространены железные и медные руды, никель и золото. Такие ресурсы важны для металлургии, машиностроения и ювелирного дела.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руды встречаются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осадочные богатства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богаты полезными ископаемыми большие низменности и древние платформы. Здесь осадочные породы долго накапливались почти без сильных разрушений и складчатости.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низменности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часто находятся месторождения, которые образовались в слоях осадочных пород. Они накапливались долгое время на дне морей, озёр и болот.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Осадочное происхождение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равнинные территории особенно богаты нефтью, газом и углём. Эти ресурсы связаны с мощными осадочными толщами и древними бассейнами накопления.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осадочных бассейнах нередко формируются каменная и калийная соль. Такие залежи возникают там, где в прошлом испарялась вода и выпадали растворённые вещества.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Соляные залежи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Известняк, глина и песок тоже часто залегают на равнинах. Их используют в строительстве, производстве стекла, керамики и других отраслях хозяйства.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материалы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полезные ископаемые связаны с разными формами рельефа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связи между формами рельефа и группами ресурсов. Примеры территорий помогают увидеть, как это работает в разных районах России.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чаще связаны с топливными ресурсами, горы — с рудами, а плоскогорья дают преимущественно строительные материалы и отдельные руды.
</a:t>
            </a:r>
            <a:endParaRPr lang="en-US" sz="1533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географии; диаграмма носит обобщающий характер.
</a:t>
            </a:r>
            <a:endParaRPr lang="en-US" sz="13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0235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полезные ископаемые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2800" y="156545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полезных ископаемых образуется, когда расплавленное вещество Земли остывает и кристаллизуется. Так формируются многие рудные залежи, особенно в районах внутренней активности.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042800" y="135350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магмы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42800" y="443640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полезные ископаемые образуются при сильном давлении и высокой температуре. Эти процессы меняют уже существующие породы и создают новые минеральные соединения.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042800" y="422445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пород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042800" y="3000925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связаны с остатками древних организмов, которые в течение миллионов лет изменялись под действием давления и температуры в толще пород.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042800" y="2788975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происхождение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5825" y="2283188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полезные ископаемые возникают при накоплении осадков в морях, озёрах и болотах. Со временем слои уплотняются и превращаются в горные породы с полезными веществами.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5825" y="2071238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Осадочное накопление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505825" y="3718663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формируется из растительных остатков, накопленных в древних болотах. Без доступа воздуха они постепенно уплотнялись, теряли влагу и превращались в полезное ископаемое.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505825" y="3506712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угля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полезного ископаемого к добыче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64740"/>
            <a:ext cx="440100" cy="39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полезных ископаемых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нефть, газ и торф дают энергию для транспорта, электростанций и промышленных предприятий. Это главные источники топлива, без которых трудно представить современное хозяйство.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песок, глина, фосфориты и известняк не дают металл, но широко применяются в строительстве, химии и сельском хозяйстве. Это важное сырьё для повседневной жизни.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медные руды, алюминиевое сырьё и золото нужны для получения металлов. Из них делают машины, провода, инструменты и детали для 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ископаемых по происхождению и использованию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разные группы ресурсов связаны с рельефом, происхождением и хозяйственным применением.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видам ресурсов можно предположить, где они чаще встречаются: рельеф и строение земной коры подсказывают вероятное размещение месторождений.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газ: ресурсы осадочных бассейнов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и под морем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часто скрыты в толщах осадочных пород, где поры заполнены ценным сырьём. Сверху их удерживают плотные непроницаемые слои, поэтому залежи могут сохраняться очень долго. Такие районы есть в Западной Сибири, Поволжье и на шельфе морей.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буровые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добраться до залежей, строят буровые вышки и прокладывают трубопроводы. На карте это целые нефтегазоносные районы, связанные с равнинами и морскими окраинами. Именно здесь удобнее всего искать и добывать топливо для заводов, транспорта и домов.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845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его значение для хозяйства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32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долго был одним из главных источников энергии. Его сжигают на электростанциях, чтобы получать электричество и тепло для городов, предприятий и транспорта.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32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для энергетики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236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остаётся важным для промышленности, хотя его стараются использовать экономнее. Он помогает работать энергетике, металлургии и другим предприятиям, где требуется много тепла и энергии.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36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 сегодня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5535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к крупнейшим угольным районам относят Кузнецкий, Печорский и Донецкий бассейны. Они различаются по запасам, качеству угля и условиям добычи.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35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районы России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834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угольные бассейны формировались в мощных слоях осадочных пород. Там сохранялись древние растения, которые со временем превратились в уголь под давлением и без доступа воздуха.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34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образуются бассейны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2133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металлургии уголь используют не только как топливо. Из него получают кокс, который нужен для выплавки металлов в доменных печах и работы крупных заводов.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3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металлургии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 полезных ископаемых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добычи зависит от того, где лежит ресурс: близко к поверхности, глубоко в толще пород или в жидком и газообразном состоянии.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породы добывают карьером, твёрдые и глубокие — шахтой, а нефть и газ извлекают скважинами.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геологи находят месторождения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карт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начинают с карт: географических, геологических и тектонических. Они помогают увидеть складки, разломы, впадины и области, где могут быть полезные ископаемые.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добычи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разведки выбирают способ разработки: карьер, шахту или скважину. Это зависит от свойств породы, глубины залегания и особенностей рельефа территории.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запасов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месторождение ещё нужно проверить. Разведка определяет глубину залегания, количество сырья и его качество, чтобы понять, можно ли добывать его выгодно.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приборами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Магнитная и сейсмическая разведка помогает «заглянуть» под землю без больших раскопок. Такие методы показывают строение пород и возможные скрытые залежи.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 выезды на местность. По обнажениям пород, цвету слоёв и составу образцов специалисты судят, какие процессы происходили в недрах.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полезные ископаемые связаны с жизнью людей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нужны для автомобилей, поездов, станков, инструментов и проводов. Без них невозможно производство машин, строительство мостов и работа современной техники.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техника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известняка, песка, глины и щебня получают материалы для дорог, кирпича, цемента и бетона. Эти ресурсы делают возможным строительство школ, домов и мостов.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домов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дают топливо для электростанций, котельных и транспорта. Благодаря им работают дома, заводы и многие городские службы.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тепло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фосфориты и некоторые другие нерудные полезные ископаемые нужны в химической промышленности и для удобрений. Они помогают повышать урожай и производить нужные вещества.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сельское хозяйство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 в 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районы страны связаны с определёнными ресурсами и особенностями рельефа.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чаще связаны с рудами, а равнины — с нефтью, газом и углём. Рельеф помогает объяснить размещение богатств по территории страны.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добычи и влияние на природу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поверхности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оставляет карьеры, отвалы и терриконы. Такие формы сильно меняют рельеф и делают местность менее удобной для жизни и хозяйства.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бережнее человек расходует сырьё, тем медленнее истощаются запасы. Переработка материалов и очистка выбросов делают добычу менее опасной для природы.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земель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вред, проводят рекультивацию: засыпают выработки, озеленяют территории и очищают загрязнённые участки. Это помогает вернуть земле полезные свойства.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мест обитания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часто мешает растениям и животным, особенно если работы ведутся рядом с лесами, реками и болотами. Природные связи в таких местах нарушаются.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и перевозке сырья может загрязняться воздух, вода и почва. Это ухудшает состояние природы и влияет на здоровье людей и животных.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полезные ископаемые нужно беречь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сырья, повторное использование металлов и переработка помогают уменьшить нагрузку на природу и дольше сохранять полезные запасы.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бережного отношения потребление растёт быстрее, чем успевают восстанавливаться ресурсы. Рациональное использование снижает отходы и сохраняет недра.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помогает понять богатства территории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чаще образуются осадочные полезные ископаемые: нефть, газ, уголь, соли и глины. Это связано с накоплением слоёв в древних морях, озёрах и болотах.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осадки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древние платформы тоже могут быть богаты ресурсами. В местах выхода древних пород встречаются руды, строительный камень и другие полезные ископаемые.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платформы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чаще находят рудные полезные ископаемые. Здесь заметны разломы, выходы пород и следы внутренних процессов Земли, которые помогают образованию руд.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руды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рельеф, геологи заранее предполагают, где искать месторождения. Это экономит время, снижает затраты и помогает выбирать более безопасные способы добычи.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поиске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подсказывает, где искать богатства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полезные ископаемые тесно связаны: по форме поверхности можно многое узнать о строении земной коры, местах залегания ресурсов и способах их добычи.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2026-06-02T13:05:57Z</dcterms:created>
  <dcterms:modified xsi:type="dcterms:W3CDTF">2026-06-02T13:05:57Z</dcterms:modified>
</cp:coreProperties>
</file>