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Sports: английские слова, игры и привычки здорового образа жизни
</a:t>
            </a:r>
            <a:endParaRPr lang="en-US" sz="3158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на английском: слова, фразы и полезные привычки.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тема Sports нужна на уроке английского
</a:t>
            </a:r>
            <a:endParaRPr lang="en-US" sz="2921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Sports помогает говорить о любимых занятиях, уроках физкультуры и соревнованиях простыми английскими фразами. Она учит использовать play, go и do, а также выражать свои предпочтения, умения и отношение к спорту.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по теме Sports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79998" y="1367542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базовой лексике относятся football, basketball, volleyball, tennis, swimming, running, skating, skiing и cycling. Эти слова часто встречаются в коротких текстах, диалогах и заданиях на сравнение интересов.
</a:t>
            </a:r>
            <a:endParaRPr lang="en-US" sz="945" dirty="0"/>
          </a:p>
        </p:txBody>
      </p:sp>
      <p:sp>
        <p:nvSpPr>
          <p:cNvPr id="14" name="Text 3"/>
          <p:cNvSpPr txBox="1"/>
          <p:nvPr/>
        </p:nvSpPr>
        <p:spPr>
          <a:xfrm>
            <a:off x="179998" y="2084842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команды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спортивной игры нужны слова player, team, coach, fan и referee. Они помогают говорить о роли участников, поддержке болельщиков и организации матча или тренировки.
</a:t>
            </a:r>
            <a:endParaRPr lang="en-US" sz="945" dirty="0"/>
          </a:p>
        </p:txBody>
      </p:sp>
      <p:sp>
        <p:nvSpPr>
          <p:cNvPr id="15" name="Text 4"/>
          <p:cNvSpPr txBox="1"/>
          <p:nvPr/>
        </p:nvSpPr>
        <p:spPr>
          <a:xfrm>
            <a:off x="179998" y="2802137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и места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match, race, stadium, goal и score описывают саму игру и её результат. Они особенно полезны, когда нужно рассказать о соревновании, победе или счёте.
</a:t>
            </a:r>
            <a:endParaRPr lang="en-US" sz="945" dirty="0"/>
          </a:p>
        </p:txBody>
      </p:sp>
      <p:sp>
        <p:nvSpPr>
          <p:cNvPr id="16" name="Text 5"/>
          <p:cNvSpPr txBox="1"/>
          <p:nvPr/>
        </p:nvSpPr>
        <p:spPr>
          <a:xfrm>
            <a:off x="179998" y="3519432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спортивные слова похожи на русские по звучанию, но требуют точного произношения и ударения. Поэтому важно не только узнавать слово, но и правильно произносить его в речи.
</a:t>
            </a:r>
            <a:endParaRPr lang="en-US" sz="945" dirty="0"/>
          </a:p>
        </p:txBody>
      </p:sp>
      <p:sp>
        <p:nvSpPr>
          <p:cNvPr id="17" name="Text 6"/>
          <p:cNvSpPr txBox="1"/>
          <p:nvPr/>
        </p:nvSpPr>
        <p:spPr>
          <a:xfrm>
            <a:off x="179998" y="4236716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лексика легко входит в простые фразы о школе, секциях и досуге. С её помощью ученики могут задавать вопросы, отвечать о любимом спорте и понимать короткие тексты.
</a:t>
            </a:r>
            <a:endParaRPr lang="en-US" sz="9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Глаголы, которые используются со спортивными названиями
</a:t>
            </a:r>
            <a:endParaRPr lang="en-US" sz="2486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важно выбирать подходящий глагол вместе с названием спорта.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play, go или do зависит от вида спорта. Это помогает строить грамотные предложения без дословного перевода с русского.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тема Sports, 6 класс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Football: самый известный вид спорта в английской лексике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517350"/>
            <a:ext cx="16776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Football — одна из самых узнаваемых тем школьного английского. В британском варианте это слово обозначает игру, которую в США чаще называют soccer, поэтому полезно знать оба варианта.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939748" y="1517350"/>
            <a:ext cx="16776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рассказа о футболе нужны слова team, ball, goal, referee, goalkeeper и fan. Они помогают описывать игроков, болельщиков и важные моменты матча.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699495" y="1517350"/>
            <a:ext cx="16776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в игре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матча часто используются выражения score a goal, pass the ball, win the game и lose the match. Эти фразы делают описание игры точным и живым.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459243" y="1517350"/>
            <a:ext cx="16776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Командный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удобно использовать в школьных диалогах, потому что он связан с командой, правилами и результатом. Ученикам легко задавать вопросы о любимом клубе или последней игре.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7218998" y="1517350"/>
            <a:ext cx="16776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запоминается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быстро освоить спортивную лексику, потому что многие слова повторяются в текстах, упражнениях и разговорах. Футбол становится удобной отправной точкой для изучения всей темы Sports.
</a:t>
            </a:r>
            <a:endParaRPr lang="en-US" sz="98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спортивные слова чаще всего встречаются в 6 классе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заданиях встречаются универсальные слова, которые легко соединяются с простыми глаголами и короткими ответами.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для игр и действий преобладает, потому что она проще для диалогов. Слова о результате встречаются реже, но нужны для завершения высказывания.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школьной лексики по теме Sports для 6 класса
</a:t>
            </a:r>
            <a:endParaRPr lang="en-US" sz="97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строятся простые предложения о спорте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модель для фраз о спорте на уроке английского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5191" y="1513399"/>
            <a:ext cx="437400" cy="437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90604" y="2815981"/>
            <a:ext cx="382725" cy="437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89998" y="1538641"/>
            <a:ext cx="483900" cy="3871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18436" y="2698416"/>
            <a:ext cx="483900" cy="3871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298429" y="4000619"/>
            <a:ext cx="437400" cy="437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спорта, которую можно описать на английском
</a:t>
            </a:r>
            <a:endParaRPr lang="en-US" sz="2704" dirty="0"/>
          </a:p>
        </p:txBody>
      </p:sp>
      <p:sp>
        <p:nvSpPr>
          <p:cNvPr id="16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7" name="Text 2"/>
          <p:cNvSpPr txBox="1"/>
          <p:nvPr/>
        </p:nvSpPr>
        <p:spPr>
          <a:xfrm>
            <a:off x="1673875" y="130442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Sport is good for our health. Регулярное движение поддерживает организм, помогает чувствовать себя лучше и формирует полезную привычку заботиться о себе каждый день.
</a:t>
            </a:r>
            <a:endParaRPr lang="en-US" sz="816" dirty="0"/>
          </a:p>
        </p:txBody>
      </p:sp>
      <p:sp>
        <p:nvSpPr>
          <p:cNvPr id="18" name="Text 3"/>
          <p:cNvSpPr txBox="1"/>
          <p:nvPr/>
        </p:nvSpPr>
        <p:spPr>
          <a:xfrm>
            <a:off x="2821950" y="260700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даёт energy и помогает чувствовать бодрость после уроков. Ученики могут сказать: It gives us energy and makes us feel better.
</a:t>
            </a:r>
            <a:endParaRPr lang="en-US" sz="894" dirty="0"/>
          </a:p>
        </p:txBody>
      </p:sp>
      <p:sp>
        <p:nvSpPr>
          <p:cNvPr id="19" name="Text 4"/>
          <p:cNvSpPr txBox="1"/>
          <p:nvPr/>
        </p:nvSpPr>
        <p:spPr>
          <a:xfrm>
            <a:off x="5171932" y="130452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 форма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healthy, strong и fit подходят для описания того, как спорт помогает стать крепче и выносливее. Такие фразы легко использовать в коротком ответе о пользе тренировок.
</a:t>
            </a:r>
            <a:endParaRPr lang="en-US" sz="828" dirty="0"/>
          </a:p>
        </p:txBody>
      </p:sp>
      <p:sp>
        <p:nvSpPr>
          <p:cNvPr id="20" name="Text 5"/>
          <p:cNvSpPr txBox="1"/>
          <p:nvPr/>
        </p:nvSpPr>
        <p:spPr>
          <a:xfrm>
            <a:off x="7100370" y="2464300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Командный дух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в команде развивают team spirit, учат поддерживать других и действовать вместе. Эта лексика особенно полезна, когда нужно рассказать о школьных матчах и секциях.
</a:t>
            </a:r>
            <a:endParaRPr lang="en-US" sz="783" dirty="0"/>
          </a:p>
        </p:txBody>
      </p:sp>
      <p:sp>
        <p:nvSpPr>
          <p:cNvPr id="21" name="Text 6"/>
          <p:cNvSpPr txBox="1"/>
          <p:nvPr/>
        </p:nvSpPr>
        <p:spPr>
          <a:xfrm>
            <a:off x="5257113" y="379164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7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часто связан со словом fun, потому что движение и игры приносят удовольствие. В простых фразах можно сказать, что спорт помогает расслабиться и улучшает настроение.
</a:t>
            </a:r>
            <a:endParaRPr lang="en-US" sz="82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о предпочтениях и любимом виде спорта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85731" y="1502050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о выборе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 простых моделей I like… I love… или My favorite sport is… Они подходят для короткого ответа и помогают сразу показать, какой вид спорта нравится больше всего.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5731" y="2344638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Объяснить причину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выбора добавляйте because it is fun, because it is fast или because I play it with friends. Такая причина делает ответ более полным и естественным.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85731" y="3187225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виды 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boring, exciting, easy, difficult, interesting и popular помогают сравнивать разные занятия. Ученики могут объяснять, почему один спорт кажется сложнее, а другой — интереснее.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5731" y="4053800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умение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I’m good at… используется, когда нужно рассказать о своих навыках. Она особенно удобна в теме Sports, потому что помогает говорить не только о предпочтениях, но и о реальных умениях.
</a:t>
            </a:r>
            <a:endParaRPr lang="en-US" sz="107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49675" y="2011314"/>
            <a:ext cx="529800" cy="423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2547" y="2209422"/>
            <a:ext cx="529800" cy="470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79177" y="3346045"/>
            <a:ext cx="521100" cy="5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4489" y="3494750"/>
            <a:ext cx="529800" cy="4238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лексика для школы и соревнований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13584" y="1713798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 тренировки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lesson, PE и training часто встречаются в школьных текстах. Они помогают говорить о занятиях физкультурой, разминке и регулярных упражнениях на уроке.
</a:t>
            </a:r>
            <a:endParaRPr lang="en-US" sz="1011" dirty="0"/>
          </a:p>
        </p:txBody>
      </p:sp>
      <p:sp>
        <p:nvSpPr>
          <p:cNvPr id="12" name="Text 3"/>
          <p:cNvSpPr txBox="1"/>
          <p:nvPr/>
        </p:nvSpPr>
        <p:spPr>
          <a:xfrm>
            <a:off x="5516456" y="193545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Соревнования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Competition, tournament, winner и participant нужны для описания школьных игр и турниров. С их помощью можно рассказать, кто участвует, кто побеждает и кто получает награду.
</a:t>
            </a:r>
            <a:endParaRPr lang="en-US" sz="940" dirty="0"/>
          </a:p>
        </p:txBody>
      </p:sp>
      <p:sp>
        <p:nvSpPr>
          <p:cNvPr id="13" name="Text 4"/>
          <p:cNvSpPr txBox="1"/>
          <p:nvPr/>
        </p:nvSpPr>
        <p:spPr>
          <a:xfrm>
            <a:off x="2038736" y="3097159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Награды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get a medal и be first подходят для короткого рассказа о результате. Они особенно удобны, когда нужно описать школьные старты, эстафеты или финальный этап соревнования.
</a:t>
            </a:r>
            <a:endParaRPr lang="en-US" sz="940" dirty="0"/>
          </a:p>
        </p:txBody>
      </p:sp>
      <p:sp>
        <p:nvSpPr>
          <p:cNvPr id="14" name="Text 5"/>
          <p:cNvSpPr txBox="1"/>
          <p:nvPr/>
        </p:nvSpPr>
        <p:spPr>
          <a:xfrm>
            <a:off x="5848398" y="319723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команды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cheer for the team показывает, как болельщики поддерживают участников. Это важная часть школьных игр, потому что спорт в классе часто связан не только с результатом, но и с атмосферой.
</a:t>
            </a:r>
            <a:endParaRPr lang="en-US" sz="94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838214"/>
            <a:ext cx="3408600" cy="11579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популярных видов спорта и английских слов к ним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у каждого вида спорта есть свой набор ключевых слов и короткая фраза для описания действия.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спорта объединяется вокруг своей лексической группы, поэтому слова легче запоминаются вместе с короткой речевой моделью.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Sports; учебная подборка лексики для 6 класса.
</a:t>
            </a:r>
            <a:endParaRPr lang="en-US" sz="7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Sport and healthy food: слова о еде и энергии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79998" y="1367542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для тренировки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часто связан со словами energy, breakfast и water, потому что человеку нужны силы для движения. Простые фразы помогают рассказать, как еда и режим дня поддерживают активность.
</a:t>
            </a:r>
            <a:endParaRPr lang="en-US" sz="945" dirty="0"/>
          </a:p>
        </p:txBody>
      </p:sp>
      <p:sp>
        <p:nvSpPr>
          <p:cNvPr id="14" name="Text 3"/>
          <p:cNvSpPr txBox="1"/>
          <p:nvPr/>
        </p:nvSpPr>
        <p:spPr>
          <a:xfrm>
            <a:off x="179998" y="2084842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еда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Sports удобно использовать сочетания eat healthy food и choose fruit and vegetables. Такие выражения показывают, что правильное питание помогает лучше чувствовать себя на уроках и тренировках.
</a:t>
            </a:r>
            <a:endParaRPr lang="en-US" sz="945" dirty="0"/>
          </a:p>
        </p:txBody>
      </p:sp>
      <p:sp>
        <p:nvSpPr>
          <p:cNvPr id="15" name="Text 4"/>
          <p:cNvSpPr txBox="1"/>
          <p:nvPr/>
        </p:nvSpPr>
        <p:spPr>
          <a:xfrm>
            <a:off x="179998" y="2802137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drink water особенно важна, когда речь идёт о спорте и жаркой погоде. Она помогает напомнить, что во время занятий нужно заботиться о самочувствии и не забывать пить.
</a:t>
            </a:r>
            <a:endParaRPr lang="en-US" sz="945" dirty="0"/>
          </a:p>
        </p:txBody>
      </p:sp>
      <p:sp>
        <p:nvSpPr>
          <p:cNvPr id="16" name="Text 5"/>
          <p:cNvSpPr txBox="1"/>
          <p:nvPr/>
        </p:nvSpPr>
        <p:spPr>
          <a:xfrm>
            <a:off x="179998" y="3519432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перед школой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have breakfast before school хорошо связывает спорт, распорядок дня и здоровье. Завтрак даёт энергию, поэтому его легко включить в короткий рассказ о полезных привычках.
</a:t>
            </a:r>
            <a:endParaRPr lang="en-US" sz="945" dirty="0"/>
          </a:p>
        </p:txBody>
      </p:sp>
      <p:sp>
        <p:nvSpPr>
          <p:cNvPr id="17" name="Text 6"/>
          <p:cNvSpPr txBox="1"/>
          <p:nvPr/>
        </p:nvSpPr>
        <p:spPr>
          <a:xfrm>
            <a:off x="179998" y="4236716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 выносливость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protein и vitamins можно встретить в простых школьных фразах о росте, силе и восстановлении. Они помогают объяснить, почему полезная еда важна для занятий спортом.
</a:t>
            </a:r>
            <a:endParaRPr lang="en-US" sz="94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 тренировке: английские слова и правила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сказать: Warm up before sport. Разминка помогает подготовить мышцы к движению и снижает риск травмы.
</a:t>
            </a:r>
            <a:endParaRPr lang="en-US" sz="1143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тренировке полезны слова careful, helmet и pads. Фразы Be careful и Wear protective equipment напоминают о защите и внимательности.
</a:t>
            </a:r>
            <a:endParaRPr lang="en-US" sz="1143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стало больно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чувствует боль, нужно остановиться. Простая фраза If you feel pain, stop and tell an adult учит правильно реагировать на неприятные ощущения.
</a:t>
            </a:r>
            <a:endParaRPr lang="en-US" sz="1001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тренировки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занятия нужен rest. Отдых помогает восстановиться, а слова injury и hurt напоминают, почему нельзя игнорировать усталость или травму.
</a:t>
            </a:r>
            <a:endParaRPr lang="en-US" sz="10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в жизни школьников: что выбирают чаще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занятия легче всего обсуждать на уроке английского: это знакомые и понятные виды активности.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самые доступные и командные занятия; индивидуальные виды тоже популярны, но чаще зависят от секций, сезона и интересов друзей.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по теме Sports на основе условного опроса класса.
</a:t>
            </a:r>
            <a:endParaRPr lang="en-US" sz="79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150426"/>
            <a:ext cx="5010000" cy="3527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Women in sport: равные возможности и известные примеры
</a:t>
            </a:r>
            <a:endParaRPr lang="en-US" sz="2461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715400" y="1150200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спортивная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рассказа о женском спорте используются те же слова, что и в других темах: athlete, team, competition, medal и record. Это делает описание событий простым и понятным для школьников.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086100" y="1882084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успешно выступают в футболе, теннисе, гимнастике, плавании и лёгкой атлетике. Эти примеры показывают, что спортивные интересы не зависят от пола и могут быть очень разными.
</a:t>
            </a:r>
            <a:endParaRPr lang="en-US" sz="919" dirty="0"/>
          </a:p>
        </p:txBody>
      </p:sp>
      <p:sp>
        <p:nvSpPr>
          <p:cNvPr id="14" name="Text 4"/>
          <p:cNvSpPr txBox="1"/>
          <p:nvPr/>
        </p:nvSpPr>
        <p:spPr>
          <a:xfrm>
            <a:off x="5271450" y="2608259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соревнования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современном спорте девочки и мальчики часто участвуют в одинаковых школьных и городских соревнованиях. Поэтому в английском языке им нужны одни и те же слова для игры, результата и победы.
</a:t>
            </a:r>
            <a:endParaRPr lang="en-US" sz="883" dirty="0"/>
          </a:p>
        </p:txBody>
      </p:sp>
      <p:sp>
        <p:nvSpPr>
          <p:cNvPr id="15" name="Text 5"/>
          <p:cNvSpPr txBox="1"/>
          <p:nvPr/>
        </p:nvSpPr>
        <p:spPr>
          <a:xfrm>
            <a:off x="5365627" y="3351777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достижениям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говорить не только о счёте, но и о труде спортсменок. Фразы about effort, training и success учат уважать достижения и замечать развитие, а не только медали.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811" y="808175"/>
            <a:ext cx="3703629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Paralympic sport: уважение, сила и адаптация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600896" y="1502050"/>
            <a:ext cx="4008757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возможности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Паралимпийский спорт показывает, что соревнования доступны людям с разными возможностями здоровья. Слова Paralympic athlete и disability помогают говорить об этом точно и уважительно.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00896" y="2344638"/>
            <a:ext cx="4008757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Адаптированные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встречается выражение adapted sport, а также слова wheelchair, race и medal. Они помогают описывать соревнования, в которых правила и оборудование подстроены под спортсменов.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00896" y="3187225"/>
            <a:ext cx="4008757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 смелость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школьного уровня особенно важны слова respect, courage и effort. Они подчёркивают, что успех в спорте связан не только с результатом, но и с характером человека.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00896" y="4053800"/>
            <a:ext cx="4008757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Командный дух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Паралимпийский спорт тоже объединяет людей вокруг team и victory. Такие слова помогают говорить о поддержке, взаимопомощи и достижениях без сложной лексики.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спортивные активности и английские фразы
</a:t>
            </a:r>
            <a:endParaRPr lang="en-US" sz="2759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школьные события и занятия превращаются в короткие и запоминающиеся английские предложения.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активности дают готовые модели речи, которые легко использовать в рассказах, мини-интервью и описании класса.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Sports; школьный контекст физической культуры.
</a:t>
            </a:r>
            <a:endParaRPr lang="en-US" sz="78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463" y="1218250"/>
            <a:ext cx="2088023" cy="176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313" y="1218250"/>
            <a:ext cx="2088023" cy="176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в спорте и новые английские слова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время на табло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соревнованиях всё чаще используют timer, scoreboard и screen. Эти слова помогают следить за временем, счётом и ходом игры. Благодаря технологии результат можно увидеть сразу и без путаницы.
</a:t>
            </a:r>
            <a:endParaRPr lang="en-US" sz="928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на экране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video и replay часто встречаются в спортивных новостях и на тренировках. Повтор показывает движение ещё раз, поэтому ученикам легче понять ошибку, оценить технику и запомнить новое слово.
</a:t>
            </a:r>
            <a:endParaRPr lang="en-US" sz="919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устройства спортсмена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Smartwatch и statistics делают спорт более наглядным. Часы помогают измерять пульс и скорость, а статистика показывает прогресс. В школьном английском это удобно описывать через простые фразы about results and time.
</a:t>
            </a:r>
            <a:endParaRPr lang="en-US" sz="891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о спорте на английском языке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предпочтениях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можно начать с вопроса What sport do you like? Такой старт помогает быстро перейти к теме интересов и услышать короткий, понятный ответ I like basketball.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38491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занятий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How often do you swim? учит говорить о регулярности. В ответе удобно использовать once a week, twice a week или every weekend, чтобы сделать речь более точной.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8982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спортсмен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Who is your favorite athlete? помогает расширить разговор о спорте. Школьник может назвать известного спортсмена и добавить короткую причину: because he is strong or because she is fast.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729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диалоге полезны модели I play, I go, I watch и I train. Они делают речь естественной и позволяют ученику говорить о спорте без длинных и сложных предложений.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Sports: урок, который легко применять в жизни
</a:t>
            </a:r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Sports помогает говорить по-английски о любимых играх, тренировках, школьных соревнованиях и здоровье. Она даёт понятные слова и модели, которые легко использовать в разговоре уже в 6 классе.
</a:t>
            </a:r>
            <a:endParaRPr lang="en-US" sz="357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2026-05-30T16:31:51Z</dcterms:created>
  <dcterms:modified xsi:type="dcterms:W3CDTF">2026-05-30T16:31:51Z</dcterms:modified>
</cp:coreProperties>
</file>