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Напуганные медведь и волки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Страшно, смешно и очень поучительно: лесные звери ищут выход вместе.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сказка о лесном страхе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русская народная сказка: её пересказывали много раз, поэтому она звучит просто и ясно. В ней звери ведут себя почти как люди, а в конце всегда есть важный урок о спокойствии и взаимовыручке.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0746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8079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16539" y="1779938"/>
            <a:ext cx="575777" cy="65803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действует в сказке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кажется самым сильным и тяжёлым героем леса, но в тревожный момент тоже теряется. Сказка показывает, что даже большой и могучий зверь может испугаться неожиданности.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40458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 в этой истории быстрые, внимательные и немного суетливые. Их испуг делает сюжет живым и даже чуть смешным: оказывается, осторожность нужна не только слабым, но и ловким.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07791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опасность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становится местом, где герои сталкиваются с неизвестностью. Именно он усиливает напряжение и помогает понять, почему звери начинают тревожиться и искать друг друга глазами.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завязывается история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Неясный знак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слышат или замечают что-то странное. Они ещё не понимают, что именно происходит, и поэтому начинают волноваться сильнее.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лес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всё кажется спокойным, но в лесу становится темно и непривычно тихо. Эта тишина сразу настораживает и готовит к необычному событию.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тревога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Испуг быстро растёт: медведь и волки замирают, прислушиваются и пытаются понять, что делать дальше в этой непонятной ситуации.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сказке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9070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и тёмный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70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здесь кажется огромным и почти бесконечным. В такой обстановке даже привычные звери начинают чувствовать себя маленькими и неуверенными, будто вокруг прячется неизвестность.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29995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напряжения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9995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лес создаёт ощущение тревоги: шорохи, сумерки и тишина заставляют настораживаться. Он не просто фон, а важная часть сказочного испуга.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09955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для воображения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09955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хорошо подходит густая чаща, вечерний свет и силуэты медведя и волков между деревьями. Такая сцена помогает сразу почувствовать настроение сказки.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герои испугались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не сразу понимают, что случилось, а всё непонятное пугает сильнее всего. Когда вокруг темно и тихо, воображение легко дорисовывает опасность.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Неизвестность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6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усиливается, если тревога появляется неожиданно. В сказке звери не успевают спокойно обдумать ситуацию, поэтому сначала реагируют испуганно, а уже потом пытаются разобраться.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16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Внезапность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Шорохи, тени и неожиданные звуки в лесу делают переживание очень ярким. Для детей это понятно: иногда пугает не сама беда, а то, что она пока неясна.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звуки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испуга герои всё же начинают искать решение. Именно этот переход от паники к действию делает историю полезной и близкой младшим школьникам.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действия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238" y="2439509"/>
            <a:ext cx="399751" cy="4568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0777" y="2439509"/>
            <a:ext cx="456858" cy="4568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92283" y="2439509"/>
            <a:ext cx="456858" cy="45685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в сказке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1121051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в народной сказке обычно воспринимается как большой и могучий зверь. Но здесь он не выглядит непобедимым: испуг заставляет его быть особенно осторожным.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968144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слушатель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трудный момент медведь не бросается вперёд сразу. Он замирает, прислушивается и старается понять, что происходит, а это тоже важное качество для героя.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839649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в решении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медведя напоминает: смелость нужна не только в бою, но и в простом следующем шаге. Иногда победа начинается с того, что герой перестаёт паниковать.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 в сказке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352705" y="2598376"/>
            <a:ext cx="2816942" cy="97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испуг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возникает опасность, волки тоже теряются. Это меняет привычный образ хищника и показывает, что страх знаком даже самым проворным героям.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52462" y="3369515"/>
            <a:ext cx="2816942" cy="97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выход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волки перестают метаться и начинают действовать вместе с медведем. Так тревога ослабевает, а ситуация становится управляемой.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52462" y="1522906"/>
            <a:ext cx="2816942" cy="97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и быстрые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 появляются как ловкие и внимательные звери. Обычно они кажутся грозными, но здесь их поведение становится более мягким и почти смешным.
</a:t>
            </a:r>
            <a:endParaRPr lang="en-US" sz="136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история движется к развязке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сказке показывает, как испуг превращается в совместное действие.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сказки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090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Паника мешает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75090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звери пугаются, им труднее думать и искать выход. Сказка показывает, что суета только запутывает ситуацию, а спокойствие помогает заметить верное решение.
</a:t>
            </a:r>
            <a:endParaRPr lang="en-US" sz="7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— это выбор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в сказке — не отсутствие страха, а умение не отступить перед ним. Герой может бояться, но всё равно сделать нужный шаг.
</a:t>
            </a:r>
            <a:endParaRPr lang="en-US" sz="700" dirty="0"/>
          </a:p>
        </p:txBody>
      </p:sp>
      <p:sp>
        <p:nvSpPr>
          <p:cNvPr id="13" name="Text 6"/>
          <p:cNvSpPr txBox="1"/>
          <p:nvPr/>
        </p:nvSpPr>
        <p:spPr>
          <a:xfrm>
            <a:off x="3489933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легче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489933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медведь и волки перестают думать только о себе, им становится проще справиться с трудностью. Совместное действие делает страшное менее страшным.
</a:t>
            </a:r>
            <a:endParaRPr lang="en-US" sz="700" dirty="0"/>
          </a:p>
        </p:txBody>
      </p:sp>
      <p:sp>
        <p:nvSpPr>
          <p:cNvPr id="15" name="Text 8"/>
          <p:cNvSpPr txBox="1"/>
          <p:nvPr/>
        </p:nvSpPr>
        <p:spPr>
          <a:xfrm>
            <a:off x="2120417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не навсегда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2120417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Испуг не делает героя слабым на всё время. Даже очень напуганный персонаж может собраться, если перестанет метаться и начнёт действовать осторожно.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0746" y="1845741"/>
            <a:ext cx="658031" cy="5264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8079" y="1845741"/>
            <a:ext cx="658031" cy="5264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75412" y="1779938"/>
            <a:ext cx="658030" cy="65803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 дружба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рядом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медведь и волки действуют не поодиночке, а вместе, им проще справиться с тревогой. Общий шаг вперёд помогает заменить испуг на уверенность и не растеряться.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40458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сообща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 простую мысль: даже маленькая помощь становится заметной, если её получают сразу несколько героев. Вместе они быстрее находят выход и чувствуют себя спокойнее.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07791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без громких слов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дружба не звучит как красивое обещание, а проявляется в деле. Герои помогают друг другу молча и понятно, поэтому детям легко увидеть, как работает настоящая поддержка.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4872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напоминает, что испуг может случиться с каждым. Поэтому важно не подшучивать над тем, кто растерялся, а спокойно помочь ему почувствовать себя увереннее и безопаснее.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872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смеяться над страхом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4702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в сказке — это не отсутствие страха, а поступок несмотря на него. Персонажи всё же ищут выход, и именно это помогает им справиться с бедой.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24702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Действовать смело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39787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попадают в тревожную ситуацию, потому что не всё сразу понимают. История учит замечать опасность вовремя, не торопиться и сначала разобраться, что происходит вокруг.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39787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осторожным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звери в русской традиции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Медведь, который кажется грозным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сказке медведь обычно выглядит крупным, сильным и важным. Но здесь он не только страшный великан, а ещё растерянный лесной житель, которого легко представить в тёплой книжной иллюстрации среди мягкого света и высоких елей.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Волки, которые тоже пугаются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 часто появляются как быстрые и опасные звери, однако в этой истории они показаны иначе. Их испуг делает персонажей более живыми, а рисунок с подвижными силуэтами и настороженными мордочками сразу вызывает интерес.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сказочная сцена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книжная иллюстрация особенно хорошо передаёт лесной мир сказки. Тёмные деревья, тёплые краски и добрые, чуть смешные звери помогают увидеть, что даже грозные герои могут оказаться очень человечными.
</a:t>
            </a:r>
            <a:endParaRPr lang="en-US" sz="99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написана так, чтобы её легко понимали дети. Короткие фразы и ясные действия не перегружают внимание, а сразу показывают, что происходит с героями.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в тексте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выражения помогают запомнить ход событий. Ребёнок быстрее улавливает, как развивается страх, где появляется пауза и когда наступает облегчение.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леса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Шорохи, шаги, тишина и ночные звуки создают особое настроение. Благодаря ним лес в воображении становится живым, а тревога героев — более понятной.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слов, связанных с лесом, темнотой и испугом. Такие детали работают как картинки: их легко представить, поэтому сказка хорошо запоминается на слух.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интересна детям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286327" y="2181806"/>
            <a:ext cx="2032816" cy="15246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конец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напряжение уходит, а история заканчивается безопасно. Ребёнок получает радость от того, что герои справились и всё стало хорошо.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91569" y="2181806"/>
            <a:ext cx="2032816" cy="15246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Тревожное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строк появляется лесная настороженность: темно, тихо и немного жутко. Такое начало сразу захватывает внимание и обещает необычное приключение.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5971" y="2181806"/>
            <a:ext cx="2032816" cy="15246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Испуг и поиск выхода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герои пугаются и начинают понимать, что нужно что-то делать. Здесь появляется и смешной, и волнующий момент, который особенно нравится младшим школьникам.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при чтении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персонажи тревожатся, затем постепенно успокаиваются. Если следить за их настроением, становится видно, как страх сменяется более уверенными действиями и ясным решением.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героев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6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Шорохи, тишина и темнота усиливают напряжение, даже если опасность ещё не совсем ясна. Эти детали помогают почувствовать атмосферу сказки и понять переживания героев.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16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лесных звуков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не только боятся, но и пытаются разобраться в происходящем. Это показывает детям, что в трудный момент важно не только чувствовать, но и действовать.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важнее слов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сказке думают, пугаются и выбирают, как поступить. Поэтому историю удобно обсуждать в классе: ребятам легко сравнивать их поведение с человеческим.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как люди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сюжета сказки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смысла помогают понять, почему история остаётся понятной и близкой младшим школьникам.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 легко увидеть в сказке: страх, взаимопомощь и спокойный выход из беды.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финал сказки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59450" y="1546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отступает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9450" y="1787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истории тревога уменьшается, и герои выходят из напряжённой ситуации. Читатель чувствует облегчение, потому что всё завершается без беды.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647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послевкусие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3888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конец оставляет тёплое чувство: герои справились, а страх не победил. Для детей это особенно важно, потому что сказка заканчивается надеждой и спокойствием.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4859450" y="25971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становится светлее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59450" y="28379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представить финал, то лес уже не кажется таким мрачным. Свет и спокойствие подчёркивают, что страшный момент остался позади и можно вздохнуть свободно.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060" y="2687716"/>
            <a:ext cx="298573" cy="341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687716"/>
            <a:ext cx="341226" cy="341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44266" y="2687716"/>
            <a:ext cx="298573" cy="34122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721838"/>
            <a:ext cx="341226" cy="272981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Запоминающиеся детали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Тёмный лес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сказке запоминается сразу: он большой, тихий и немного пугающий. Именно такая обстановка делает приключение напряжённым и помогает почувствовать настроение героев.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Внезапный испуг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Испуг медведя и волков выглядит неожиданно и даже чуть смешно. Благодаря этому сказка становится живой, а детям легче заметить, что страх может появиться у любого.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Тревожное ожидание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развязкой есть ощущение, что вот-вот произойдёт что-то необычное. Это ожидание удерживает внимание и делает сюжет похожим на маленькое лесное приключение.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важная деталь — герои не остаются в беде в одиночку. Совместное действие превращает растерянность в решение и хорошо запоминается как добрый урок.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которая учит не паниковать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«Напуганные медведь и волки» — короткая, понятная и добрая сказка для младших школьников. Она показывает, что страх можно преодолеть, если сохранять спокойствие и действовать вместе.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2026-05-27T13:50:39Z</dcterms:created>
  <dcterms:modified xsi:type="dcterms:W3CDTF">2026-05-27T13:50:39Z</dcterms:modified>
</cp:coreProperties>
</file>