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«Рождественское» Саши Чёрного: зимнее стихотворение о чуде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Рождестве, семейном тепле и тихом ожидании праздника.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Чёрный: поэт, понятный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— это псевдоним Александра Михайловича Гликберга. Он писал о детях, доме и повседневных радостях простыми словами, с доброй улыбкой и яркими образами, поэтому его стихи легко читать и понимать младшим школьникам.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праздничное настроение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огоньки, ёлка и зимние детали за окном. Дом наполняется светом, уютом и спокойной радостью.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вечер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настроение связано с верой в добро и подарок. Праздник воспринимается как тёплое событие, которое объединяет семью.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чуда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чувствуется тихое ожидание: праздник ещё не начался, но уже близко. Всё вокруг будто замирает в предвкушении чуда.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Рождеством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глазами ребёнка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прежде всего то, что радует глаз: огоньки, украшения, ёлку и подарки. Мир вокруг кажется ему особенно ярким и немного волшебным.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взгляде есть любопытство и доверие к чуду. Он ждёт праздник не как обязанность, а как долгожданное событие, полное сюрпризов и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ожидания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праздника остаётся совсем немного, и это усиливает радость. Ожидание становится не тревожным, а светлым и тёплым, как огонёк в зимнем окне.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мягкая улыбка автора. Он показывает, что даже тихое предвкушение может быть уже настоящим счастьем.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чувствует доброту и спокойствие. Праздник ещё впереди, но хорошее настроение уже поселилось в доме и в душе.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зимние детали создают образ праздника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картину зимы нарядной и чистой. Он подчёркивает тишину вечера и усиливает ощущение настоящего рождественского чуда.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за окном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стихотворении выглядит защищённым и спокойным. В нём хочется ждать праздник вместе с близкими и не спешить никуда.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и свечи превращают обычный вечер в особенный. Свет здесь словно обещает радость, подарок и маленькое зимнее чудо.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свет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за окном нужна, чтобы свет в доме казался особенно тёплым. На её фоне праздник становится заметнее и ярче.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зимнее небо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ждут праздник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спокойно и тепло, а за окном лежит зимняя тьма и снег. Взрослые и дети готовятся к празднику, и каждый предмет будто помогает дождаться радостного момента. В таком доме даже тишина звучит по-праздничному.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окна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становится главным знаком приближающегося Рождества. Вокруг неё собирается семья, и весь дом как будто тянется к свету и украшениям. Она делает обычную комнату похожей на сказку, которую хочется рассматривать снова и снова.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центре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живые подробности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знакомые бытовые мелочи, и от этого праздник кажется настоящим, а не нарисованным. Вещи в доме выглядят очень по-человечески.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показывает, что домашний праздник состоит не только из торжественных слов. Важны обычные предметы, голоса, движения и ожидание у стола.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шутка появляется там, где ребёнок удивляется или торопится узнать, что будет дальше. Такой юмор не обижает, а только мягко улыбается.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мелкие наблюдения делают стихотворение живым. Читатель легко узнаёт в нём свой дом, свои привычки и своё предпраздничное волнение.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легко запоминаются и сразу создают ясную картину зимнего вечера.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Саши Чёрного «Рождественское»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особенно помогают увидеть праздник: ёлка, свечи, снег и домашний свет.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легко запоминаются и сразу создают ясную картину зимнего вечера.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огоньки как знаки праздника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стихотворении сразу сообщает: праздник уже рядом. Она связана с ожиданием подарка, радостью и семейным собранием, поэтому становится центром зимней картины.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огоньки делают вечер тёплым и волшебным. Их свет словно побеждает тьму за окном и превращает обычный дом в место маленького чуда.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второклассникам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появляются дом, ёлка, снег и подарок — именно те вещи, которые дети легко представляют себе. Поэтому смысл сразу становится ясным и близким.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любопытство и ожидание чуда знакомы каждому ребёнку. Стихотворение помогает увидеть эти чувства в обычной зимней жизни и назвать их словами.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легко узнать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ясные строки хорошо звучат на уроке. Текст подходит для выразительного чтения, потому что его легко понимать, запоминать и обсуждать в классе.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просто и понятно: идёт ожидание Рождества, в доме готовятся к празднику, и всё внимание сосредоточено на радостном моменте.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 сложностей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русской культуре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Рождество связано с семейным вечером, когда дом становится особенно тёплым, а люди стараются говорить друг другу добрые слова и пожелания.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обычно украшают комнату, ставят ёлку и зажигают свет, чтобы создать ощущение радости и уюта. Важны не только обряды, но и общая атмосфера ожидания.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праздник показан именно так: как домашнее событие, наполненное светом, вниманием и спокойной радостью. Он близок детям, потому что понятен и человечен.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настоящее счастье рождается из простых вещей: из семейного тепла, доброго взгляда, тихого вечера и ожидания радостной встречи. Это особенно важно для ребёнка.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светлую сторону жизни и ценить близких людей. Оно показывает, что чудо праздника не в богатстве, а в любви, заботе и внимании друг к 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Саши Чёрного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с читателем мягко и доверительно. Его голос звучит так, будто он сам стоит рядом и спокойно рассказывает о праздничном вечере.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интонации чувствуется лёгкая улыбка. Она не обижает и не высмеивает, а делает картину живой, тёплой и по-домашнему светлой.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ирония помогает увидеть бытовые мелочи с улыбкой. Благодаря этому стихотворение не кажется слишком торжественным и становится ближе к повседневной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тон особенно нравится детям: он добрый, понятный и очень человечный. Читатель чувствует, что автор разделяет радость вместе с героями.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ребёнка помогает увидеть праздник с любопытством и верой в чудо. Через детский взгляд всё вокруг кажется особенно ярким, загадочным и желанным.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рождественский свет соединяют зиму и радость. Контраст тёмного окна и тёплого сияния делает праздник похожим на маленькое чудо, которое приходит в 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ёлка и свечи создают картину уюта и семейной близости. Эти детали показывают, что Рождество в стихотворении связано не с шумом, а с тёплым ожиданием.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вслух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слышится ровный, мягкий ритм. Он напоминает спокойный зимний разговор, в котором нет спешки, зато есть тепло, ясность и дружелюбие.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 помогает передать настроение праздника. Они читаются плавно и легко, поэтому текст напоминает тихую песенку, которую приятно слушать и повторять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огоньки и тёмное окно сразу рисуют в воображении узнаваемый зимний вечер. Такие детали делают стихотворение наглядным и очень запоминающимся.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зимние картины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тёплых бытовых деталей, которые создают ощущение спокойствия и безопасности. Из-за этого праздник выглядит близким, а не далёким и торжественным.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стихотворение соединяет реальность и чудо. Благодаря этому обычный зимний вечер превращается в сказку, которую хочется перечитывать снова.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настроение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ожидание и удивление описаны так ясно, что ребёнок легко узнаёт в них себя. Поэтому стихотворение вызывает живой отклик и остаётся в памяти.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и детская литература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умел говорить с детьми простым и точным языком. Его строки легко понять, потому что в них нет лишней сложности и трудных слов.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внимательно замечал детский взгляд на мир. Он показывал привычные вещи — дом, праздник, игру, ожидание — так, чтобы они становились интересными и живыми.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стихи удобно читать в школе. Они помогают обсуждать чувства, настроение и образы, а ещё хорошо запоминаются после первого знакомства.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сегодня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говорит о ценностях, которые не меняются со временем: о семье, внимании, доброте и радости встречи. Эти темы понятны детям и взрослым.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особенно близка его простота. Текст не требует сложного объяснения и сразу создаёт тёплое настроение, знакомое каждому ребёнку.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 праздник не только как событие, но и как состояние души. В нём важны спокойствие, свет и ожидание хорошего.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праздник становится по-настоящему важным, когда рядом есть близкие люди. Именно поэтому оно остаётся живым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рождественское чудо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Саши Чёрного показывает Рождество как тёплый домашний праздник, где свет, доброта и тихая улыбка создают настоящее чудо. Важно то, что рядом есть близкие люди.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2026-05-24T08:18:29Z</dcterms:created>
  <dcterms:modified xsi:type="dcterms:W3CDTF">2026-05-24T08:18:29Z</dcterms:modified>
</cp:coreProperties>
</file>