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Карла Великого: ключевые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образования и роли империи в истории средневековой Европы.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Франкское государство и его развитие до Карла Великого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VIII–IX веках франки создают мощное государство на Западе Европы, охватывающее Францию и значительные территории Германии и Италии. Карл Великий развивает и укрепляет эту империю, сменив династию меровингов на Каролингов.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восстаний саксов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вел длительную войну с саксами, завершившуюся их покорением и обращением в христианство. Это укрепило восточные границы империи и расширило её влияние.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Лангобардского королевства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774 году Карл разбил лангобардов в Италии и присоединил их земли, обеспечив контроль над ключевыми территориями и укрепив связи с Римской церковью.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 Пиренейском полуострове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покорил басков и части Испании, расширив границы империи к югу и создав буфер против мавров на юге Европы.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владений Карла Великого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 Карла Великого в 800 году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Лев III возложил корону в соборе Святого Петра, тем самым возродив титул римского императора на Западе и подтвердив легитимность власти Карла.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обозначило союз духовной и светской власти и назначило Карла Великий защитником христианства и единства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власти в империи Карла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Столицей стал Ахен — центр политической и культурной жизни государства, где располагалась резиденция и дворец Карла Великого.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была децентрализована через графства и марки, управляемые назначаемыми королём представителями — графами и маркграфами.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контроля над регионами использовалась система миссий — королевских посланников, обеспечивавших соблюдение законов и лояльность знати.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структура и достижения империи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опиралась на обязательные военные повинности свободных граждан и была разделена на конницу и пехоту.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строил крепости на реках и морях для защиты от набегов викингов и других внешних угроз.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Крупнейшими победами стали покорение саксов, разрушение мощного союза аварам и завоевание Лангобардского королевства.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кампании укрепили границы империи и способствовали распространению христианства в завоёванных землях.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 при Карле Великом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 и 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создала сеть дорог и почтовых станций, которые улучшали управление и способствовали росту торговли между регионами. Это усиливало экономическую интеграцию империи.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Унификация валюты и ярмарки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Введённый серебряный денарий стал единой валютой, что облегчало торговлю. Ежегодные ярмарки и народные собрания вдохновляли обмен товарами и идеями между купцами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политика власти Карла Великого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крещение подчеркивало единство империи через христианство и укрепляло духовное единство народа.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строительство монастырей и епархий способствовало развитию церковной структуры и образованию священников.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принимала участие в управлении нравами, образовании и судебной власти, укрепляя связь церкви и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Карла Великого и начало упадка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814 год — смерть Карла Великого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скончался в Ахене, и власть передана его сыну Людовику Благочестивому.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распада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раздоры и внешние давление ослабили единство государства и подготовили почву для его раздела.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814–840 годы — правление Людовика Благочестивого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начались конфликты между сыновьями Людовика, ослабившие центральную власть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Верденский договор: раздел империи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843 году империя делится на три части между внуками Карла Великого, что закрепляет территориальное разделение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империи положил начало формированию будущих европейских государств: Франции, Германии и уязвимого Срединного королевства.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хроники, IX век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борьба и последствия раздела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Верденского договора между тремя братьями началась длительная борьба за власть, что привело к ослаблению центрального управления в наследственных королевствах.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распри среди наследников ускорили феодальную раздробленность, снижая эффективность управления и единство территорий империи Карла Великого.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войны между новыми государствами увеличили уязвимость перед внешними врагами и снизили безопасность населения и торговли в регионе.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разногласия способствовали политической дезорганизации, из-за чего авторитет прежней империи окончательно утратился, а регионы обрели самостоятельность.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Срединное королевство Лотаря I простиралось от Северной Италии на юге до Лотарингии и Нидерландов на севере. Его территория была довольно протяжённой, но тяжёлой для контроля из-за разнородности земель.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Срединного королевства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уязвимость и распад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уязвимого положения королевство часто становилось объектом споров и нападений со стороны соседних правителей, что приводило к постоянным территориальным потерям и внутренним распрям.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раздробленность в Европе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власти местных феодалов привело к распаду бывших государственных областей на многочисленные владения с независимыми сеньорами, ослабляя королевское влияние.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IX–X векам монархи фактически контролировали лишь небольшие территории вокруг столиц, в то время как большая часть земель управлялась региональными феодалами.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стал основой феодальной системы с её сложной иерархией и взаимными обязанностями, формируя политический ландшафт средневековой Западной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Набеги викингов на Западную Европу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регулярно совершали быстрые налёты на побережья и реки, особенно во Франции. Их драккары легко проникали вглубь территории, разрушая поселения и забирая добычу, что вызвало массовое строительство укреплений.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Атаки сарацинов и мадьяр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Сарацины угрожали южным регионам Средиземноморья, совершая набеги на прибрежные города. Мадьяры совершали нападения на Восточную Европу, распространяя волну нестабильности до тех пор, пока их не удалось отразить во второй половине X века.
</a:t>
            </a:r>
            <a:endParaRPr lang="en-US" sz="1189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внешние угрозы после распада Империи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Империи Карла Великого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распространение христианства повлекло за собой создание и возрождение монастырей, а также открытие школ, где молодежь обучалась латинскому языку и основам веры.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новые формы искусства и письменности, включая каролингский стиль в живописи и архитектуре, а также скриптории, где переписывали и сохраняли важные книги.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Каролингское возрождение: достижения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Карле Великом были основаны первые публичные школы при монастырях, направленные на образование будущих духовных и светских лидеров общества.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Распространилась новая форма письма — каролингский минускул, который стандартизировал письменность и способствовал сохранению древних текстов.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того периода характеризуется монументальными постройками, такими как дворец и капелла в Ахене, отражающими могущество и стиль Каролингской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962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год была основана Священная Римская империя, восходящая к идеям объединённой христианской державы Карла Великого.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единой христианской империи сыграла ключевую роль в формировании европейской политической структуры средневековья.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Средневековой Европе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европейских государств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Франкской империи дал толчок формированию самостоятельных королевств, таких как Франция и Германия, укрепивших национальную идентичность.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сложился ряд городов-государств и княжеств, которые постепенно обрели политическую самостоятельность и влияли на региональную политику.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региональных монархий способствовало централизации власти, но также и развитию особенностей управления в разных частях Европы.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политическая карта Средневековой Европы заложила основу для появления современных европейских государств и их взаимных отношений.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единства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рассматривается как символ объединённой Европы; его портрет украшается на банкноте 5 евро и значим в оформлении Европейского парламента. Это отражение его исторического значения.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эпохи Карла Великого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 управлении и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образования, интеграции и управления, заложенные в его эпоху, продолжают вдохновлять современную политику и культурные проекты в Европе, укрепляя ценности сотрудничества и единства.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наследия Карла Великого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Карла Великого стала фундаментом европейской государственности, культуры и образования. Его эпоха оставила неизгладимый след, который продолжает формировать историческую память и европейскую идентичность.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2026-05-10T14:04:02Z</dcterms:created>
  <dcterms:modified xsi:type="dcterms:W3CDTF">2026-05-10T14:04:02Z</dcterms:modified>
</cp:coreProperties>
</file>