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птиц: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этапы размножения, строение яиц и заботу о потомстве птиц.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насчитывают около 10 700 видов, отличаются перьями, теплокровностью и заботой о птенцах. Они важны для экосистем: опыляют растения и регулируют численность насекомых. Размножение зависит от изменений сезона.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удивительный класс животных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птиц и его роль в размножении
</a:t>
            </a:r>
            <a:endParaRPr lang="en-US" sz="285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помогает строить гнёзда и добывать пищу. Острые когти защищают кладку от хищников, а яркое оперение самцов привлекает партнёров во время брачного периода.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птиц варьируется от лёгких колибри — около 2 г до страуса, вес которого достигает 150 кг. Размер влияет на особенности размножения и выживания потомства.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системы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эффективное дыхание во время насиживания, а развитая пищеварительная система поддерживает питание птенцов после вылупления.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органы и различия у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обладают яичниками, где развивается яйцо, а самцы — семенниками, производящими сперматозоиды. Эти органы обеспечивают внутреннее оплодотворение.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 проявляется в размерах и окраске оперения между самцами и самками, что влияет на успех в выборе партнёра и размножении.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птиц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танцы как способ привлечения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используют пение и сложные танцевальные движения для привлечения партнёра. Эти ритуалы помогают оценить силу и здоровье потенциального спутника.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яркого оперения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Павлины распускают веер хвоста, чтобы привлечь внимание самок. У лебедей пары выполняют синхронные плавные движения, укрепляя связь и доверие между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гнёзд и строительные материалы
</a:t>
            </a:r>
            <a:endParaRPr lang="en-US" sz="297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Чашевидные и шарообразные гнёзда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возводят чашеобразные конструкции из глины и травы, синицы — шарообразные из мха и перьев, обеспечивающие тепло и защиту птенцам.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в земле и дуплах
</a:t>
            </a:r>
            <a:pPr algn="ctr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Киловки роют норы в земле, создавая безопасное убежище. Дятлы используют дупла деревьев, где потомство надёжно укрыто от непогоды и врагов.
</a:t>
            </a:r>
            <a:endParaRPr lang="en-US" sz="133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 насыпные гнёзда
</a:t>
            </a:r>
            <a:pPr algn="ctr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строят плоские гнёзда из сухой травы в укромных местах. Такие гнёзда маскируются и защищают кладку от хищников.
</a:t>
            </a:r>
            <a:endParaRPr lang="en-US" sz="13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Число яиц в кладке зависит от вида: воробьи откладывают около 5 яиц, а перепела — до 15. Большее количество увеличивает шансы на выживание потомства.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Кладка: количество и разнообразие яиц
</a:t>
            </a:r>
            <a:endParaRPr lang="en-US" sz="3019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Размер и окраска яиц варьируются — от маленьких колибри в 1 см до крупных страусиных в 20 см. Пятна и цвета обеспечивают маскировку, защищая яйца от 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яиц в кладке у разных птиц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видов предпочитают увеличивать количество яиц для повышения шансов выживания. Способность заботиться также влияет на выбор стратегии.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яиц обычно ассоциируется с меньшей родительской заботой, а меньше — с интенсифицированной защитой и кормлением.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орнитологии,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и формирования яйца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 яйцеводе самки после спаривания. Сперматозоиды соединяются с яйцеклеткой для начала развития эмбриона.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яйцеклетки образуются желток, белок, оболочки и скорлупа. Созревание яйца занимает от одного до двух дней в зависимости от вида птицы.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и совместный уход за потомством
</a:t>
            </a:r>
            <a:endParaRPr lang="en-US" sz="2859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пары у пингвинов и лебедей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год за годом строят гнёзда вместе, по очереди насиживая яйца и защищая территорию. Их взаимная поддержка повышает выживаемость потомства.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связи посредством ритуалов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используют звуки и позы для поддержания отношений с партнёром. Иногда пары остаются вместе на несколько сезонов, усиливая заботу и улучшая воспитание птенцов.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— это процесс высиживания яиц, при котором птицы поддерживают оптимальную температуру для развития зародышей. У домашних кур этот период длится около 21 дня, что позволяет птенцам успешно сформироваться.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Высиживание яиц: сроки и особенности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уток инкубация продолжается дольше — около 26 дней, а у страусов — до 42-45 дней. Защита гнезда может осуществляться одним или обоими родителями, в зависимости от вида и особенностей поведения.
</a:t>
            </a:r>
            <a:endParaRPr lang="en-US" sz="15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Птенцовые и выводковые: два типа развития птенцов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Птенцовые птенцы рождаются голыми, слепыми и совершенно беспомощными. Такие птицы требуют постоянного внимания и кормления со стороны родителей на протяжении нескольких недель.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птицы появляются на свет покрытыми пухом и достаточно быстро начинают передвигаться. Благодаря такому развитию они более самостоятельны уже через несколько часов после вылупления.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кормления птенцов разными видами птиц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кормление воробьёв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могут накормить своих птенцов до 300 раз в сутки, принося мелких насекомых и зерна. Такая частота кормления обеспечивает быстрый рост молодых птиц и их своевременное развитие.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кормления у аистов и чаек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Аисты и чайки приносят корм птенцам в зобе, что позволяет переносить запасы пищи между кормлениями. Этот метод помогает эффективно обеспечивать потомство в периоды отсутствия родителей.
</a:t>
            </a:r>
            <a:endParaRPr lang="en-US" sz="13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полёту и первые самостоятельные шаги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начинают тренировать свои крылья примерно на второй-третьей неделе после вылупления путем прыжков и махания крыльями. Эти упражнения развивают мышцы и координацию движений.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первых коротких полётов рядом с гнездом родители сопровождают птенцов, поддерживая и защищая их от опасностей, помогая постепенно освоить самостоятельное передвижение.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яйца птиц и его роль в развитии зародыша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слои яйца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 яйца, состоящая из карбоната кальция, надёжно защищает внутренние оболочки. Две пленочные оболочки создают барьер против бактерий и предотвращают пересыхание содержимого.
</a:t>
            </a:r>
            <a:endParaRPr lang="en-US" sz="173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компоненты и дыхание зародыша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обеспечивает птенцу влагой, а желток содержит необходимые питательные вещества для роста. Воздушная камера служит запасом кислорода, что важно для дыхания развивающегося эмбриона.
</a:t>
            </a:r>
            <a:endParaRPr lang="en-US" sz="16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выживание птенцов
</a:t>
            </a:r>
            <a:endParaRPr lang="en-US" sz="300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наличие пищи играют ключевую роль в обеспечении высокого уровня выживаемости молодых птиц. Родители тщательно заботятся о поддержании нужных условий в гнезде.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хищников и маскировка гнёзд существенно повышают шансы потомства на выживание. В городских условиях чаек выживает до 85%, а у диких уток около 60% птенцов достигают взрослого возраста.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приспосабливаются к различным климатическим зонам, строя гнёзда от арктических ландшафтов до тропических лесов. На севере кладка происходит весной, чтобы птенцы успели окрепнуть летом.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климатические различия размножения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размножение может быть круглогодичным, так как условия стабильнее. Количество яиц регулируется климатом и уровнем хищничества, что отражается в разнообразии репродуктивных стратегий.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размножения птиц от других животных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проявляют высокую степень заботы о потомстве, включая насиживание и кормление, что отсутствует у многих рыб и насекомых, у которых икринки часто остаются без присмотра.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забота способствует развитию у птиц сложного поведения и защищающих механизмов, обеспечивающих лучшую выживаемость и успешное формирование новых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пути и значение для размножения
</a:t>
            </a:r>
            <a:endParaRPr lang="en-US" sz="2722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перелёт ласточек на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каждую весну преодолевают тысячи километров, чтобы поселиться в северных регионах с большим количеством пищи и меньшим числом хищников. Это улучшает шансы на успешное выведение потомства.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журавлей в тёплые края 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журавли мигрируют обратно в более тёплые области с уже сформировавшимся потомством, обеспечивая тем самым им комфортные условия и доступ к ресурсам для выживания во время зимы.
</a:t>
            </a:r>
            <a:endParaRPr lang="en-US" sz="13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размножения и развития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птиц включает выбор партнёра, строительство гнезда и заботу о птенцах. Адаптации и экологические условия формируют успешность выведения потомства и выживаемость видов.
</a:t>
            </a:r>
            <a:endParaRPr lang="en-US" sz="36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2026-05-09T12:57:42Z</dcterms:created>
  <dcterms:modified xsi:type="dcterms:W3CDTF">2026-05-09T12:57:42Z</dcterms:modified>
</cp:coreProperties>
</file>