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наследственные признаки организмов ради своих целей.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началась история искусственного отбора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возник вместе с одомашниванием растений и животных. Когда появились земледелие и скотоводство, люди начали сознательно закреплять полезные признаки: урожайность, устойчивость, удобство содержания и управляемость.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следы целенаправленной селекции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ранних примеров стал переход от волка к домашней собаке. Археологические находки и генетические исследования показывают, что это произошло более 9000 лет назад в Восточной Азии. Животные с меньшей агрессией и большей привязанностью к человеку получали преимущество.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Овцы, козы и жизнь оседлых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Ближнем Востоке люди рано начали отбирать овец и коз по послушанию, плодовитости и удобству содержания. Такие стада легче было охранять, доить и использовать как источник мяса, шерсти и молока. Следы этого перехода видны в древних поселениях и костных находках.
</a:t>
            </a:r>
            <a:endParaRPr lang="en-US" sz="117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как основа первых хозяйств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в Древнем Египте и ячмень в Шумере стали одними из первых культур, изменённых человеком. Отбирались растения с более крупными зёрнами и меньшим осыпанием. Именно поэтому древние археологические слои содержат формы, заметно отличающиеся от диких предков.
</a:t>
            </a:r>
            <a:endParaRPr lang="en-US" sz="11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методы искусственного отбора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тыс.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люди начали систематически сохранять и высевать зёрна пшеницы и ячменя с полезными свойствами.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 Франции складывается породное животноводство: отбор становится более осознанным и ведётся по хозяйственным признакам.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 Менделя селекция получает научную основу, а гибридизация становится важным инструментом создания новых форм.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селекцию входят молекулярно-генетические методы, которые позволяют точнее и быстрее выбирать нужные комбинации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диапазон показывает, насколько сильно направленный отбор изменил сельскохозяйственные культуры и животных, превратив дикие формы в более продуктивные и удобные для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200–350%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роста урожайности и продуктивности удалось добиться целенаправленной селекцией.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данных о селекции сельскохозяйственных культур
</a:t>
            </a:r>
            <a:endParaRPr 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 естественный отбор: основные отличия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искусственном отборе человек сам выбирает родителей и потомство, ориентируясь на полезные для себя признаки: урожайность, скорость роста, внешний вид, послушание или качество продукции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естественном отборе решающую роль играет среда: выживают и оставляют потомство особи, лучше приспособленные к климату, пище, хищникам и болезням. Итог заранее не задан и не зависит от человеческого замысла.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естественном отборе решающую роль играет среда: выживают и оставляют потомство особи, лучше приспособленные к климату, пище, хищникам и болезням. Итог заранее не задан и не зависит от человеческого замысла.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09" y="1696931"/>
            <a:ext cx="281797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нужен искусственный отбор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продуктивности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получать больше молока, мяса, зерна или плодов с одного организма и делает производство заметно эффективнее.
</a:t>
            </a:r>
            <a:endParaRPr lang="en-US" sz="1193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закрепляет нужные потребительские свойства: вкус, размер, сочность, плотность шерсти, равномерность окраски и срок хранения.
</a:t>
            </a:r>
            <a:endParaRPr lang="en-US" sz="125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рискам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формы, которые лучше переносят болезни, засуху, холод, вредителей и другие неблагоприятные условия среды.
</a:t>
            </a:r>
            <a:endParaRPr lang="en-US" sz="1268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Управляемость и 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отбирает более спокойных, послушных и предсказуемых животных, а также растения с признаками, удобными для ухода и уборки.
</a:t>
            </a:r>
            <a:endParaRPr lang="en-US" sz="1164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пород и сортов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отбор позволяет регулярно создавать новые линии и сорта, отвечающие изменяющимся хозяйственным требованиям и условиям выращивания.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искусственного отбора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цикл селекции в растениеводстве и животноводстве.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 естественный отбор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процесса изменяют наследственные признаки, но работают по разным правилам и дают разные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школьному курсу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быстрее закрепляет нужные признаки, но может сокращать генетическое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искусственного отбора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признак можно закреплять только тогда, когда он наследуется. Если качество не передаётся потомкам, последовательный отбор не даёт устойчивого результата и быстро исчезает в следующих поколениях.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 создаёт материал для селекции. Даже в одном помёте или посеве особи отличаются по силе признака, и именно эти различия человек использует при выборе лучших форм.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постоянно создают новые варианты генов и их сочетаний. Благодаря этому в популяции появляются редкие, но полезные признаки, которые можно усилить последующим отбором.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отбора в нескольких поколениях постепенно закрепляет нужные качества. Если производителей немного, признак фиксируется быстрее, но вместе с ним может снижаться генетическое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искусственного отбора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подходит, когда нужно быстро улучшить группу растений или животных по одному заметному признаку. Выбирают большое число особей с нужными качествами, а затем используют их потомство для следующего цикла.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точнее: каждую особь оценивают отдельно, а потом тщательно подбирают пары для скрещивания. Такой подход особенно важен, когда требуется закрепить редкое сочетание признаков или получить более предсказуемый результат.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объединяет наследственные свойства разных линий, пород или сортов. Она помогает сочетать урожайность, устойчивость и качество продукции, а также создавать новые комбинации признаков, которых не было у исходных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селекция изменила животных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Голштинская корова: молоко как результат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молочной ферме селекционер отбирает коров с высоким удоем, крепким здоровьем и спокойным поведением. Так постепенно формируется линия, способная давать много молока без потери жизнеспособности. Голштинская порода стала символом такого подхода, где результат виден и в стойле, и в экономике хозяйства.
</a:t>
            </a:r>
            <a:endParaRPr lang="en-US" sz="802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созданные под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охотничьи породы собак возникали в ответ на конкретные задачи человека. Одних отбирали за нюх, выносливость и скорость реакции, других — за управляемый характер и способность действовать рядом с человеком. Внешность здесь подчинена функции, а каждая порода читается как отдельная история отбора.
</a:t>
            </a:r>
            <a:endParaRPr lang="en-US" sz="923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с двойной выгодой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овцеводстве селекция часто ищет баланс между мясной продуктивностью и качеством шерсти. Фермер выбирает животных с нужной массой, плотным руно и хорошей приспособленностью к условиям содержания. Мясошерстные породы показывают, как отбор может соединять сразу несколько выгодных признаков в одном стаде.
</a:t>
            </a:r>
            <a:endParaRPr lang="en-US" sz="8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Урожайные сорта и устойчивые культуры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для своего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делает урожай не только больше, но и стабильнее. Отбирая формы, лучше переносящие жару, засуху или короткое лето, агрономы получают сорта, пригодные для разных регионов.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кукуруза как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картофель и кукуруза, у которых усиливали размер клубней, початков и общую устойчивость к болезням. Такие сорта помогают получать больше продукции при тех же площадях.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рост сделал селекцию экономическим фактором: пищи стало больше, риски голода снизились, а сельское хозяйство быстрее перешло к более крупному и механизированному производству.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30–100%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роста, который резко повысил устойчивость аграрных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Историко-биологические оценки аграрной революции XVIII–XIX веков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Дарвин: от наблюдений к выводу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66058" y="1908767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1859 года: наблюдения за селекцией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изучал, как селекционеры закрепляют полезные признаки у голубей, собак и сельскохозяйственных культур. Эти наблюдения стали отправной точкой для его эволюционных выводов.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802531" y="317443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год: «Происхождение видов»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он показал, что искусственный отбор меняет популяции через последовательный выбор родительских форм. Этот механизм помог ему объяснить и действие естественного 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быстрой селекции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ДНК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позволяют увидеть нужный признак ещё до цветения или плодоношения. Селекционер быстрее отбирает перспективные растения, не ожидая полной оценки по внешнему виду и урожаю.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CRISPR/Cas9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CRISPR/Cas9 даёт возможность точечно менять участок ДНК, связанный с важным свойством. Это сокращает путь от идеи до результата и уменьшает число случайных изменений.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Управляемая изменчивость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мутаций расширяет наследственную изменчивость, из которой затем выбирают удачные варианты. Такой подход полезен, когда в исходной популяции мало нужных признаков или их трудно совместить естественным путём.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 маркерам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Маркерная селекция ускоряет проверку семян и сеянцев на ранних этапах. По ДНК можно заранее выделить линии с нужной устойчивостью и сократить затраты на многолетние полевые испытания.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распространения искусственного отбора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показывает различия внутри стран, но отражает масштаб внедрения селекционных технологий в ключевых культурах и позволяет сравнить продовольственные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 Economic Research Service, 2023; отраслевые селекционные обзоры по картофелю в России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указывают, что селекция стала базовой частью современного агробизнеса и национальных программ продовольственной безопасности.
</a:t>
            </a:r>
            <a:endParaRPr lang="en-US" sz="10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вопросы искусственного отбора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исходное разнообразие, тем уязвимее сорт или порода к новым болезням и стрессам. Долгосрочная селекция должна сохранять запас генетических вариантов, а не только закреплять один удачный тип.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отбор иногда усиливает наследственные нарушения, если экстремальные признаки ставятся выше здоровья. Поэтому селекционные цели должны учитывать не только продуктивность, но и качество жизни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и другие биотехнологии вызывают споры о безопасности, маркировке и праве потребителя на выбор. Обществу важно опираться на проверяемые данные, а не на страхи или рекламные обещания.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достижения не должны концентрироваться у немногих производителей. Вопрос доступа к семенам, породам и технологиям напрямую связан с ценами на еду и справедливостью распределения выгод.
</a:t>
            </a:r>
            <a:endParaRPr lang="en-US" sz="1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перед новыми ограничениями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Селекции нужно быстрее отвечать на засухи, жару, заморозки и нестабильные сезоны. Старые схемы отбора слишком медленны, когда климат меняется заметно быстрее, чем сменяются поколения культур.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и насекомые быстро приспосабливаются к устойчивым сортам и средствам защиты. Это требует постоянного обновления селекционных линий и сочетания генетической устойчивости с агрономическими мерами.
</a:t>
            </a:r>
            <a:endParaRPr lang="en-US" sz="1064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ориентации на несколько высокоурожайных линий уменьшается генетическая база будущей селекции. Чтобы не потерять резерв, нужно сохранять банки семян и использовать больше исходных форм.
</a:t>
            </a:r>
            <a:endParaRPr lang="en-US" sz="1033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маркеры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всё чаще опирается на анализ больших массивов данных, геномные карты и маркеры. Без этих инструментов трудно быстро отбирать нужные сочетания признаков.
</a:t>
            </a:r>
            <a:endParaRPr lang="en-US" sz="1046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Экологичная технология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должны снижать потребность в химической защите, воде и энергии. Перспективная селекция оценивает не только урожай, но и экологический след всей технологии.
</a:t>
            </a:r>
            <a:endParaRPr lang="en-US" sz="10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инструмент, который формирует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остаётся мостом между биологией и практикой: он помогает кормить растущее население, но требует ответственности за разнообразие, здоровье организмов и долгосрочную устойчивость агросистем.
</a:t>
            </a:r>
            <a:endParaRPr lang="en-US" sz="35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2026-05-10T02:53:28Z</dcterms:created>
  <dcterms:modified xsi:type="dcterms:W3CDTF">2026-05-10T02:53:28Z</dcterms:modified>
</cp:coreProperties>
</file>