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мира: Античная цивилизация и варварский мир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взаимодействий между античным и варварским мирами — ключ к истории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Античность и варвары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объединяет древние Грецию и Рим, прославленные философией, правом и искусством. Варвары — разнообразные племена вне этого мира со своей культурой и укладом.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«варвары» в античном мире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«варвары» обозначал иностранцев, не говорящих на греческом или латинском — чуждых античной культуре и языку.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 воспринимался как менее развитый и часто враждебный, что формировало образ «чужого» в античном сознании.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разделение стало основой культурных и социальных моделей различия между «своими» и «варварами» в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античной цивилизации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общества были организованы вокруг полисов с развитой городской инфраструктурой: акведуки, дороги и термы обеспечивали жизненный уровень и социальную активность.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полисы и инфраструктура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подарила миру Сократа, Платона и Аристотеля, а латинский и греческий алфавиты стали основой для сохранения знаний и права.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письменность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объединяли города-государства, а римское право формировало юридическую систему, ставшую фундаментом для последующих эпох.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мероприятия и право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народы: этногеография и быт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Германцы заселяли территории Европы от Рейна до Балтийского моря, занимаясь земледелием, охотой и ремёслами, поддерживая семейно-родовые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Северной и Центральной Европы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Скифо-сарматские народы в степях активно занимались кочевым скотоводством и металлургией, создали сложные племенные союзы с военными традициями.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Скифы и сарматы в степях Причерноморья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племена занимали Западную Европу; они строили укреплённые поселения и отличались развитой металлургией и ремёслами.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Кельты и их культурные особенности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социальной организации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общественных структурах демонстрируют ценности античности и варварства.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общества ориентировались на индивидуальные права, варварские — на племенные и коллективные связи.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эпохи Античности и раннего Средневековья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контакты античных и варварских обществ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медиумами металлами, изделиями, рабами связывала Рим и варваров, поддерживая взаимозависимость и обмен ресурсами.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экспортировали вино и ткани, импортируя янтарь, меха и другие ценные товары из варварских территорий.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племена поставляли рекрутов в римскую армию, расширяя военный потенциал империи.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торговли, варвары участвовали в строительстве инфраструктуры, укрепляя связи с Римом и влияя на экономику.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античного и варварского миров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 сосредоточен вокруг Средиземного моря — центр торговли, политики и культуры с важной ролью городов-государств.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регион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Северная, Центральная и Восточная Европа заняты варварскими племенами с разными государственными формами и этническими группами.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территории Европы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полуостров и Галлия — места пересечения торговых и военных путей, где происходит активное взаимодействие культур.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Балкан и Галлии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рубежи и оборона от варваров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Лимесы — укреплённые границы с бастионами и сторожевыми башнями — служили для защиты от варварских набегов и контроля перемещений.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граница Балкан была особенно напряжённой, став местом частых столкновений и важной военной зоной для римлян.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конфликты Рима и варваров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Галльские и маркоманские войны, битва при Адрианополе стали ключевыми событиями, определявшими политический ландшафт Европы.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готов и вандалов в V веке ослабили империю и вызвали глубокие культурные трансформации на её территории.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причины и последствия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ледниковая эпоха снизила урожаи, вызвав голод и нестабильность в варварских сообществах. Это стимулировало массовые миграции, поскольку народы искали новые плодородные земли и ресурсы для выживания.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вызовы IV века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открыло путь образованию новых королевств варварского происхождения. Эти изменения коренным образом преобразовали политическую карту континента и заложили основу средневековых государств.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для Европы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гуннов на европейские территории спровоцировало перемещение готских и других племён в Римскую империю. Так началась цепная реакция миграций, нарушившая устоявшийся баланс сил.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 и миграции племён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сохранил ключевую роль в администрации и церкви, обеспечивая культурную преемственность античного мира в средневековье.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адаптировалось варварами, в частности Салическая правда сочетала традиционные нормы с юридическими принципами Рима.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и художественные формы античности вплетались в варварские каноны, создавая уникальный культурный сплав раннего Средневековья.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служило интеграционным фактором, укрепляя политические институты и формируя общую европейскую идентичность.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синтез: античное наследие и варварский вклад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на руинах империи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Остготское королевство в Италии сохраняло многие римские административные структуры, сочетая их с германскими обычаями и племенной иерархией.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Вестготская монархия в Испании интегрировала римское право с местными традициями, что отразилось на устойчивости и политической стабильности.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внедрило новую модель власти, в которой племенные собрания дополнялись централизованной монархией и усилением христианской власти.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496 год — Крещение Кловиса I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Франкский король принимает христианство, что стало ключевым моментом для сближения варваров с римской церковью и западной культурой.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 готских элит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 остготы постепенно принимают христианство, особенно арианство, что облегчает дипломатические и культурные связи с Римом.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активно распространяют католическую веру среди народов, способствуя интеграции варварских обществ в европейскую христианскую общность.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идентичности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становится базисом европейской культурной идентичности, объединяя разные народы в единую духовную традицию.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варваров и новая европейская идентичность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достижения в варварском мире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элиты использовали латинский алфавит для записи законов и хроник, что способствовало развитию грамотности и сохранению исторической памяти.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латинской письменности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римских технологий варвары модернизировали строительство и производство предметов быта, внедряя элементы античной инженерии и художественного мастерства.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ремёсел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варварских государств способствовали основанию учебных заведений при монастырях, что стало опорой для образования и сохранения знаний.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монастырских школ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Варвары глазами античных авторов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 в «Германии» изображает германцев как свободолюбивых и воинственных, противопоставляя их римскому порядку и цивилизации.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в «Записках о Галльской войне» акцентирует внимание на воинственности и мужестве кельтов, что формировало представление о варварах как о грозных противниках.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описывал скифов как загадочный, кочевой народ с уникальными обычаями и социальными структурами, подчеркивая их отличия от греков.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125" y="2017307"/>
            <a:ext cx="2887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аспекты межкультурных контактов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между членами правящих домов, такие как брак Галлы Плацидии с королём вестготов Атаульфом, укрепляли политические и культурные связи.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детей в качестве заложников служила средством дипломатии и культурного обмена между античными и варварскими элитами.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Дети-заложники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перенятие традиций и ритуалов способствовало сближению и взаимопониманию в повседневной жизни двух миров.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обычаями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 стыке двух миров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металла с геометрическими узорами демонстрируют сочетание варварских мотивов и античных техник ювелирного дела.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Готские броши и украшения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элементы и изделия декоративно-прикладного искусства варварского мира сохраняют черты античного стиля, отражая культурный синтез.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 в варварских изделиях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Мечи с орнаментами и символами показывают влияние степных традиций и античной художественной стилистики одновременно.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Сарматские ритуальные мечи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классической античности и образование феодальных отношений стало фундаментом для развития средневековой Европы и современного культурного пространства.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падения Западной Римской империи, который ознаменовал начало новой эпохи формирования европейских государств.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учебники по истории Европы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наследие антично-варварских контактов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античной цивилизации и варварских обществ создало фундамент европейской культуры, объединив древние традиции и новаторство в уникальном историческом синтезе.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2026-05-11T04:17:06Z</dcterms:created>
  <dcterms:modified xsi:type="dcterms:W3CDTF">2026-05-11T04:17:06Z</dcterms:modified>
</cp:coreProperties>
</file>