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жизнь и наследственность во всех царствах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темы: Размножение организмов
</a:t>
            </a:r>
            <a:endParaRPr lang="en-US" sz="33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Наблюдения за размножением помогли понять жизнь и развили науку биологию. Это ключ к адаптации и выживанию видов, основанное на передаче наследственности через клетки.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 истории и биологии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бесполое размножение?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без гамет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не требует половых клеток. Потомки наследуют признаки только одного родителя, обычно будучи его точной копией.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одноклеточных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делятся на две клетки, каждая из которых идентична родительской. Амёбы повторяют этот процесс в воде для быстрого размножения.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используют черенки и отводки для создания новых особей. Этот способ не требует цветов или семян и происходит очень быстро.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 — процесс, при котором клетка удваивает ДНК и делится на две идентичные дочерние клетки, обеспечивая точную передачу наследственной информации.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основной способ размножения у одноклеточных организмов, таких как бактерии, а также способствует росту тканей у многоклеточных.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служит заживление ран у человека и быстрое увеличение числа клеток у растений во время роста.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клетки: основа бесполого размножения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стратегий повышает шансы выживания видов в разных условиях окружающей среды.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видов способны комбинировать оба способа размножения для адаптации и устойчивости.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энциклопедический справочник, 2023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способов размножения в природе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в растениях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у картофеля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размножается с помощью клубней — подземных побегов, которые содержат питательные вещества для роста новых растений.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земляники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формирует тонкие побеги — усы, которые укореняются и дают начало новым растениям рядом с материнским кустом.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у лука
</a:t>
            </a:r>
            <a:pPr algn="l" indent="0" marL="0">
              <a:lnSpc>
                <a:spcPct val="130039"/>
              </a:lnSpc>
              <a:buNone/>
            </a:pPr>
            <a:r>
              <a:rPr lang="en-US" sz="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 размножается луковицами — подземными органами, где хранятся питательные вещества, обеспечивающие развитие нового растения без семян.
</a:t>
            </a:r>
            <a:endParaRPr lang="en-US" sz="126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910382"/>
            <a:ext cx="3962400" cy="1870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параметры: изменчивость, скорость и энергия затрачиваемая на размножение.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 подходит для быстрого увеличения численности, половое — для разнообразия и адаптации.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7 класс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бесполого и полового размножения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 — бесполый способ размножения, при котором формируется новая особь на теле родителя в виде выроста или почки.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Почкование: особенности и примеры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Гидра, пресноводное животное, размножается путём почкования, образуя полностью сформированных детёнышей, которые отпадают.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Дрожжи, одноклеточные грибы, также используют почкование для быстрого увеличения популяции и заселения среды.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грибов и растений
</a:t>
            </a:r>
            <a:endParaRPr lang="en-US" sz="2377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спор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— специализированные клетки, обеспечивающие распространение организмов на большие расстояния под воздействием ветра и животных.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Спорообразование у мхов и папоротников
</a:t>
            </a:r>
            <a:pPr algn="l" indent="0" marL="0">
              <a:lnSpc>
                <a:spcPct val="115000"/>
              </a:lnSpc>
              <a:buNone/>
            </a:pPr>
            <a:r>
              <a:rPr lang="en-US" sz="3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растения распространяются с помощью спор, которые выдерживают неблагоприятные условия и быстро начинают рост в новых местах.
</a:t>
            </a:r>
            <a:endParaRPr lang="en-US" sz="1096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грибов образуют споры, которые служат для размножения и выживания в суровых условиях, распространяясь широко и быстро.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половом размножении участвуют мужские и женские гаметы, которые сливаются, образуя зиготу с новым набором генов.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приводит к генетическому разнообразию потомства, важному для приспособления к изменчивой среде и эволюции.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 повышает устойчивость популяций к болезням и неблагоприятным условиям.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встречается у большинства многоклеточных организмов, включая животных, растения и грибы.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размножение: определение и значение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животных мейоз формирует сперматозоиды и яйцеклетки, у растений — спермии и яйцеклетки. Такое деление гарантирует связь наследственной информации между родителями и потомством.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Гаметы образуются в результате мейоза, процесса, уменьшающего число хромосом вдвое. Это обеспечивает наследственную стабильность в ряду поколений и защищает вид от генетических сбоев.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образования половых клеток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Оплодотворение — это процесс объединения мужской и женской гамет с созданием зиготы, из которой развивается новый организм. Оно обеспечивает смешение генов и разнообразие потомства.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рыб и амфибий оплодотворение происходит во внешней среде, чаще всего в воде, что снижает риски повреждения гамет и повышает их подвижность.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млекопитающих и птиц оплодотворение происходит внутри организма матери, создавая более защищённые условия для развития ранних этапов жизни зародыша.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Слияние гамет: оплодотворение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6052" y="1661225"/>
            <a:ext cx="3545396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разные способы размножения у представителей живой природы и их особенности, показывая вариативность стратегий выживания.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выбор способа размножения зависит от среды обитания и биологических особенностей видов.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Справочник по биологии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размножения у различных организмов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обеспечивает высокую генетическую изменчивость, что создаёт разнообразие особенностей у потомков и повышает их адаптационные возможности.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новообразованию комбинаций генов виды могут быстрее приспосабливаться к меняющимся условиям окружающей среды и борьбе с вредителями или болезнями.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генетическое разнообразие способствует устойчивости популяций и уменьшает риски массовой гибели при неблагоприятных факторах.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полового размножения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занимает значительное количество времени и требует большего расхода энергии на поиск партнёра и процесс оплодотворения.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Недостатки полового размножения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неудачного оплодотворения и отсутствие потомства в сезон размножения снижает эффективность воспроизводства вида.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Скорость появления новой генерации ниже по сравнению с бесполым размножением, что может быть существенным минусом при экстремальных условиях.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позвоночных используют исключительно половое размножение, что отражает их сложную биологию и потребности в генетическом разнообразии.
</a:t>
            </a:r>
            <a:endParaRPr lang="en-US" sz="122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способов размножения у части видов служит адаптацией к различным средовым условиям и повышает шансы на выживание.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Энциклопедия животных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Доля бесполого и полового размножения у животных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3243"/>
            <a:ext cx="2623500" cy="20931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300" y="2543243"/>
            <a:ext cx="2623500" cy="20931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91800" y="2543243"/>
            <a:ext cx="2623500" cy="209316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7650" y="803000"/>
            <a:ext cx="85368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животных: примеры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297650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и их стратегия размножения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Лягушки откладывают икру в воде, где оплодотворение происходит снаружи. Такой способ позволяет массово размножаться в водной среде, но сопровождается высокой уязвимостью икры для хищников.
</a:t>
            </a:r>
            <a:endParaRPr lang="en-US" sz="1178" dirty="0"/>
          </a:p>
        </p:txBody>
      </p:sp>
      <p:sp>
        <p:nvSpPr>
          <p:cNvPr id="12" name="Text 3"/>
          <p:cNvSpPr txBox="1"/>
          <p:nvPr/>
        </p:nvSpPr>
        <p:spPr>
          <a:xfrm>
            <a:off x="3144275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Пчёлы с диверсифицированным потомством
</a:t>
            </a:r>
            <a:pPr algn="l" indent="0" marL="0">
              <a:lnSpc>
                <a:spcPct val="130039"/>
              </a:lnSpc>
              <a:buNone/>
            </a:pPr>
            <a:r>
              <a:rPr lang="en-US" sz="1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Матка пчёл откладывает оплодотворённые и неоплодотворённые яйца, что формирует разные касты: рабочих особей и трутней. Это пример сложной социальной организации с разделением ролей.
</a:t>
            </a:r>
            <a:endParaRPr lang="en-US" sz="989" dirty="0"/>
          </a:p>
        </p:txBody>
      </p:sp>
      <p:sp>
        <p:nvSpPr>
          <p:cNvPr id="13" name="Text 4"/>
          <p:cNvSpPr txBox="1"/>
          <p:nvPr/>
        </p:nvSpPr>
        <p:spPr>
          <a:xfrm>
            <a:off x="5988288" y="1494425"/>
            <a:ext cx="26376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медуз
</a:t>
            </a:r>
            <a:pPr algn="l" indent="0" marL="0">
              <a:lnSpc>
                <a:spcPct val="130039"/>
              </a:lnSpc>
              <a:buNone/>
            </a:pPr>
            <a:r>
              <a:rPr lang="en-US" sz="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Медузы демонстрируют сложный цикл с чередованием полового и бесполого размножения. Такой цикл способствует выживанию в изменяющихся условиях морской среды.
</a:t>
            </a:r>
            <a:endParaRPr lang="en-US" sz="117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376988"/>
            <a:ext cx="2632800" cy="179462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5600" y="2907338"/>
            <a:ext cx="2632800" cy="17946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9500" y="2109738"/>
            <a:ext cx="2632800" cy="179462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7650" y="803000"/>
            <a:ext cx="5590800" cy="4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у растений: примеры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1389400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Одуванчик: два способа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Одуванчик распространяется семенами и вегетативно через черешки. Такая двойная стратегия обеспечивает богатое разнообразие и быструю колонизацию почвы.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55600" y="192856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 их споры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Папоротники используют споры для размножения и распространения. Лёгкие споры легко переносятся ветром, что помогает им осваивать новые территории.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199500" y="1148613"/>
            <a:ext cx="2632800" cy="89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Яблоня: семена и прививка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Яблони воспроизводятся семенным путём и вегетативно через прививку. Прививка позволяет сохранить сортовые характеристики при размножении.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080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размножается исключительно половым способом, передавая гены от родителей к потомству через гаметы, обеспечивая генетическое разнообразие рода.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семьи играет важную роль в здоровье общества, позволяя контролировать численность и качество жизни будущих поколений.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360200"/>
            <a:ext cx="2430600" cy="211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медицина предоставляет методы диагностики и лечения бесплодия, а также внедряет вспомогательные технологии, такие как ЭКО и донорство.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2563800" cy="108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в жизни человека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обеспечивает сохранение и развитие жизни, создавая генетическое разнообразие и устойчивость экосистем, что является фундаментом биологического богатства планеты.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размножения для жизни на Земле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2026-05-08T18:03:53Z</dcterms:created>
  <dcterms:modified xsi:type="dcterms:W3CDTF">2026-05-08T18:03:53Z</dcterms:modified>
</cp:coreProperties>
</file>