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«Бременские музыканты»: сказка о дружбе и смелости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зверя идут к новой жизни вместе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Гримм и А. Введёнский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Сказку собрали братья Гримм, а по-русски её легко и живо передал Александр Введёнский. Благодаря его переводу история звучит ритмично, весело и очень хорошо подходит для чтения вслух.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появилась эта история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вырос из немецкой народной сказки о животных, которые ищут новый дом и новую жизнь после трудных перемен.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Якоб и Вильгельм Гримм записали эту историю в своём знаменитом сборнике, сохранив её народный характер и простую, ясную логику.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понятна детям: если действовать вместе, можно справиться с опасностью и найти выход даже в непростой ситуации.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Осёл — первый герой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начинается с одного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Осёл первым понимает, что больше не хочет жить у хозяина без уважения и заботы. Он спокойно собирает узелок и отправляется в путь. На иллюстрации особенно заметны дорога, небольшая поклажа и добрый, упрямый взгляд героя.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Усталый, но решительный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Осёл не спешит и не жалуется, зато твёрдо знает, чего хочет. Он выбирает Бремен как место, где можно начать заново. Его шаги кажутся тяжёлыми, но в них уже чувствуется надежда и уверенность.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голос в будущей команде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осёл первым предлагает уйти из дома и стать музыкантом. Так начинается история дружбы, в которой каждый герой найдёт своё место. Его спокойная смелость помогает другим поверить, что перемены возможны.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Пёс идёт следом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Пёс тоже оказался никому не нужным и решил не оставаться там, где его больше не ценят. Он быстро находит осла и становится рядом с ним. На рисунке важно показать верного, доброжелательного спутника в общем пути.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выбирает свободу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уходит с осторожностью, но без страха. Ему хочется жить по-новому, а не терпеть обиду и одиночество. В команде он выглядит внимательным и тихим, но именно это делает его особенно полезным.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 спешит в дорогу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Петуху тоже грозит беда, и он не хочет ждать худшего. Он присоединяется к друзьям и сразу становится самым громким в компании. Вместе с остальными он образует дружную цепочку животных, идущих рядом.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ослу присоединяются пёс, кот и петух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Бремену и неожиданная остановка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уйти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Четверо животных покидают прежние дома, потому что больше не могут жить у хозяев. Они мечтают о Бремене и о новой жизни.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приводит к дому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пути герои замечают дом с огнём в окне. Они понимают, что там кто-то живёт, и решают подойти осторожно.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Музыканты не доходят до Бремена, но находят убежище прямо на пути. Так мечта о городе превращается в начало другой, более счастливой истории.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разбойников и хитрый план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442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видят свет в окне и понимают, что дом занят. Они не спорят и быстро придумывают, как напугать тех, кто внутри. Вечер становится тревожным, но немного смешным.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457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Осёл встаёт первым, а остальные готовы поддержать его. Каждый знает свою роль, и от этого план работает ещё лучше. На картинке особенно важны тёмный дом и яркое окно.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99665"/>
            <a:ext cx="252900" cy="202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88425"/>
            <a:ext cx="252900" cy="22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88425"/>
            <a:ext cx="252900" cy="224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74375"/>
            <a:ext cx="252900" cy="252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четыре голоса победили страх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Осёл ревёт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громкий голос звучит неожиданно и очень сильно. Разбойники слышат рев и сразу думают, что рядом опасное чудовище.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Пёс лает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Лай добавляет шуму и делает картину ещё страшнее. Вместе с ослиным голосом он помогает создать обманчиво грозный хор.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мяукает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вносит в шум тонкий и резкий звук. Он тоже нужен в этой дружной выдумке, потому что усиливает общий испуг.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 кричит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 завершает ночной хор своим звонким криком. От такого шума разбойники теряются и убегают, не успев понять, кто их напугал.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нашли музыканты в доме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разбойники сбежали, герои вошли в тёплый дом и впервые за долгое время почувствовали себя в безопасности и покое.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нашли еду, место для отдыха и укрытие от ночи. Теперь путь не кажется таким тяжёлым, а впереди появляется надежда.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здесь особенно важна простая мысль: дом — это не только стены, но и место, где тебя принимают и не обижают.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ночь и огонёк в окне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Тёмный лес и луна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делает сказку таинственной: вокруг лес, тёмные силуэты и спокойная луна. От этого дорога героев кажется настоящим приключением, но без лишней тревоги.
</a:t>
            </a:r>
            <a:endParaRPr lang="en-US" sz="978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окне и тихий юмор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окно в доме разбойников добавляет ожидания и смешного напряжения. На иллюстрации хорошо смотрятся огонёк, тени зверей и немного сказочной хитрости.
</a:t>
            </a:r>
            <a:endParaRPr lang="en-US" sz="97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как маленькое приключение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969170" y="18000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Вопрос в начале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видит загадку: в доме живут незнакомцы, и непонятно, кто они такие. Это сразу вызывает интерес и помогает начать историю с ожидания.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687845" y="1139226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Решение героев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звери собираются вместе и придумывают, как поступить дальше. Каждый шаг становится частью общего плана, а дорога превращается в настоящее приключение.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69170" y="209845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Ночной шум и бегство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дома разбойников раздаётся громкий хор голосов. Испуганные злодеи убегают, а герои неожиданно побеждают без драки, только благодаря смекалке и дружбе.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682669" y="3057676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Спокойный финал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музыканты остаются в тёплом доме и получают награду за смелость. Сюжет заканчивается радостно, поэтому его легко пересказывать и читать по ролям.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А. Введёнского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Введёнский передал сказку так, чтобы она звучала легко и живо по-русски. Короткие фразы помогают читать текст вслух без труда.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переводе сохраняются шутка, ритм и ясные реплики героев. Благодаря этому каждый зверь звучит по-своему, а история остаётся очень выразительной.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удобно воспринимается младшими школьниками: он не перегружен сложными словами. В нём слышны движение, юмор и сказочная интонация, понятная с первого чтения.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3825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делают сказку живой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5373825" y="171365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короткие фразы помогают запомнить события и создают ощущение игры. История звучит так, будто её можно разыграть по ролям в классе.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373825" y="291515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Звукоподражания делают сцену особенно яркой. Рёв, лай, мяуканье и крик петуха сразу представляют героев и превращают обычный текст в весёлую сказочную картинку.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 героев качества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Осёл терпеливо несёт свою ношу и не боится изменить жизнь, когда понимает, что старый путь больше не подходит. В нём чувствуется решимость.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Пёс остаётся верным и смелым. Даже когда ему трудно, он не бросает друзей и готов идти вперёд вместе с ними.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действует осторожно и ловко. Он умеет быстро оценить обстановку и выбрать удобный момент, чтобы помочь всей компании.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 самый громкий и отважный из всех. Его голос звучит уверенно, а смелость помогает друзьям выглядеть сильной и дружной командой.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сказка нравится детям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действуют животные, а это всегда интересно младшим школьникам. Герои разные, но понятные, поэтому за ними легко следить и переживать.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есть дорога, опасность и хитрый план. Такое приключение держит внимание, но не пугает слишком сильно, потому что всё заканчивается хорошо.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Разбойники боятся четырёх зверей, и это выглядит смешно. Юмор помогает детям улыбаться и чувствовать, что ум и дружба сильнее грубой силы.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дарит понятную добрую мысль: даже если тебе нелегко, можно найти выход. Поэтому её приятно читать и слушать снова.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Бремен как город мечты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 карте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Бремен в сказке — это настоящее место, но ещё и начало новой жизни. Герои называют его целью, к которой хочется идти, даже если путь непростой.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457675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надежды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музыкантов Бремен становится символом свободы и перемен. Он помогает мечтать о будущем, где можно жить по-новому, спокойно и дружно.
</a:t>
            </a:r>
            <a:endParaRPr lang="en-US" sz="106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что не нужно сдаваться, если тебя считают ненужным. У каждого героя есть шанс найти своё место и стать полезным.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дружбе и взаимовыручке. Когда звери держатся вместе, им легче справиться со страхом, трудностями и неизвестностью на пути.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важный урок — умное решение сильнее грубой силы. Герои побеждают не дракой, а смекалкой, голосами и согласованными действиями.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сказка может выглядеть на сцене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история легко превращается в маленький спектакль. Можно показать уход из дома, встречу друзей и ночную сцену у дома разбойников, а каждому герою дать свой яркий голос.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постановки подойдут маски животных, тёмная декорация и фонарь у окна. Тогда зрители сразу почувствуют и тайну, и смешной сказочный характер истории.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498300"/>
            <a:ext cx="252900" cy="22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35625"/>
            <a:ext cx="252900" cy="25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075" y="1484250"/>
            <a:ext cx="252900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51075" y="3235625"/>
            <a:ext cx="252900" cy="252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остаётся любимой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сюжет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устроена просто и ясно, поэтому её легко понять даже младшим школьникам. События идут последовательно, а финал приносит радость.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много движения, голосов и повторов. Это делает чтение выразительным и помогает услышать, будто герои поют маленькую сказочную песню.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герои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Осёл, пёс, кот и петух запоминаются сразу. У каждого свой характер, но вместе они выглядят как дружная и необычная команда.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заканчивается надеждой и спокойствием. Читателю приятно видеть, что смелость, дружба и смекалка помогают начать новую жизнь.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героя, одна дружба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«Бременские музыканты» напоминают, что даже разные по характеру герои могут стать одной командой. Сказка учит смелости, дружбе и умному решению, а перевод А. Введёнского делает её особенно звучной.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2026-05-24T03:31:58Z</dcterms:created>
  <dcterms:modified xsi:type="dcterms:W3CDTF">2026-05-24T03:31:58Z</dcterms:modified>
</cp:coreProperties>
</file>