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слова "thing" и "stuff" в английском языке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и особенности использования «thing» и «stuff» в английском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«Thing» и «stuff» имеют древние корни: «thing» из древнеанглийского, «stuff» — из старофранцузского. Оба слова развивались в значениях и активно используются с XV века.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лингвистический взгляд на слова "thing" и "stuff"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«Thing» обозначает конкретный объект или явление, которое можно чётко идентифицировать и отделить от других. Часто употребляется в ситуациях, требующих точности.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популярно в сочетаниях, например: «my favorite thing», «the important thing». Иллюстрация: конкретные предметы как книга, телефон или подарок.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слова "thing"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«Stuff» указывает на неопределённую массу предметов или материалов, объединённых без выделения деталей. Обозначает совокупность, где важно общее содержание.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использования: «old stuff», «school stuff». Иллюстрация: неопределённое множество вещей, например содержимое сумки или школьные принадлежности.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слова "stuff"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отличие важно для правильного построения предложений и избежания типичных ошибок в речи.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«Thing» — исчисляемое существительное, имеет форму множественного числа «things» и сочетается с артиклями и числительными.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«Stuff» — неисчисляемое существительное, не употребляется во множественном числе и с артиклями «a/an», а применяется с количественными словами типа «some» и «much».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отличие: исчисляемость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3245"/>
            <a:ext cx="4152000" cy="18317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словарей Cambridge и Oxford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грамматических и семантических характеристик слов «thing» и «stuff».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«Thing» — конкретный объект с артикуляцией, «stuff» — абстрактная масса без артиклей.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использование "thing" и "stuff"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структуры с "thing"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«Thing» сочетается с определёнными и неопределёнными артиклями (the, a/an), что подчёркивает его исчисляемость и конкретность.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используется с притяжательными местоимениями и указательными словами, например: «my thing», «this thing», отражая принадлежность и указание.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возможностью выступать подлежащим или дополнением в предложении, что расширяет его грамматическую роль.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входит в устойчивые выражения и словосочетания, усиливая акцент на выделении предмета или явления.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выражения с "stuff" в повседневной речи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«Stuff» обычно употребляется без артикля, часто с количественными словами, такими как «some», «lots of», подчёркивая обобщённость.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как материальные, так и абстрактные объекты в неформальной речи, например «personal stuff» — личные вещи.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выражения с эмоциональной окраской или общим смыслом, такие как «random stuff», что подчёркивает неопределённость.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в повседневном и интернет-общении делает «stuff» знакомым многим носителям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Ngram и Оксфордский корпус, 2020–2023 гг.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«Thing» встречается значительно чаще, особенно в формальных и письменных источниках.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«Thing» доминирует в официальных текстах, тогда как «stuff» более характерно для разговорной речи.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частоты употребления в современной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типичных ошибок русскоязычных учащихся
</a:t>
            </a:r>
            <a:endParaRPr lang="en-US" sz="2367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учащиеся используют «stuff» во множественном числе или с артиклем «a», что грамматически неверно. Например, «many stuffs» против корректного «many things».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ошибки связаны с различиями в исчисляемости в английском и русском языках. Важно осознавать это для правильного употребления.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"thing" употребляется, когда необходимо выделить конкретный предмет или отдельный объект в речи, подчеркивая его индивидуальность и идентифицируемость в контексте.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"Stuff" обозначает обобщённую массу предметов или материалов без выделения деталей, указывая на совокупность, которая в речи воспринимается как единое целое.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в предложении "I left my things at home" подразумеваются отдельные предметы, тогда как "I left my stuff at home" говорит о группе вещей без конкретизации отдельных элементов.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ситуации: контекстуальные различия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алгоритм выбора между "thing" и "stuff"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употребления на основе логики и стиля речи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"first thing in the morning" означает немедленное выполнение задачи по утру и широко используется как в разговорной речи, так и в литературе.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"the next big thing" обозначает предстоящее значимое событие или новую тенденцию и часто встречается в медиа и деловом языке.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"one thing leads to another" описывает цепочку причинно-следственных связей, часто употребляется для объяснения последовательности событий.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и идиомы с "thing"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"what's your stuff?" употребляется как неформальный способ узнать о чьих-то вещах, увлечениях или навыках, часто в интернет-общении.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"get your stuff together" призывает собраться и организовать дела, активно используется в повседневной речи и молодежном сленге.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"that's the stuff" выражает одобрение или восхищение чем-либо и придает разговору позитивную эмоциональную окраску.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и идиомы с "stuff"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публикациях и официальных документах употребление "thing" и "stuff" минимально, поскольку предпочитаются точные термины для исключения неоднозначности.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неформальном общении, блогах, переписке и мессенджерах эти слова встречаются значительно чаще, создавая более живой и доступный стиль выражения.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литературе выбор между "thing" и "stuff" зависит от жанра, стиля повествования и эмоциональной цели автора.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научной, деловой и художественной письменной речи
</a:t>
            </a:r>
            <a:endParaRPr lang="en-US" sz="1821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эмоциональные оттенки слов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«Stuff» как отражение обобщённости и эмоциональной насыщенности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фильмах герой говорит "I've got all this stuff to deal with", подчеркивая объем проблем без детализации, что создает ощущение перегруженности и эмоционального напряжения в диалоге.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«Thing» для точного позиционирования и конкретики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драматической сцене персонаж утвердительно отмечает: "This thing matters to me", что подчеркивает важность определённого объекта или понятия, добавляя речи ясность и конкретность.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726875"/>
            <a:ext cx="4152000" cy="19905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Oxford English Corpus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распространённых выражений с разным значением и контекстом использования.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"Thing(s)" акцентирует на отдельных объектах, "stuff" — на массе и обобщении, отражая различия в сферах употребления.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словосочетания: "thing(s)" и "stuff"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взаимозаменять "thing" и "stuff" в строгих технических или формальных текстах, поскольку это ведёт к смысловым ошибкам и потере точности.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ошибки: "The stuff is broken" некорректно при описании конкретного предмета, который должен называться "thing" для конкретизации.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Единственными исключениями являются устойчивые разговорные выражения, где подобная замена допустима из-за контекста и стилистической функции.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исключения в употреблении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спорных ситуациях предпочитайте "thing" для выделения конкретики и "stuff" для обозначения групп или неопределённого множества объектов.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Изучайте слова "thing" и "stuff" через чтение оригинальных англоязычных текстов и просмотр фильмов, обращая внимание на контекст употребления и сопровождающие их выражения.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уделяйте устойчивым фразам и идиомам, а также примерам из аудиовизуальных материалов для лучшего восприятия и запоминания различий.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старшеклассникам по усвоению различий
</a:t>
            </a:r>
            <a:endParaRPr lang="en-US" sz="2257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и правильное использование различий между "thing" и "stuff" помогают старшеклассникам избегать распространённых ошибок и выстраивать ясное, грамотное общение на английском языке.
</a:t>
            </a:r>
            <a:endParaRPr lang="en-US" sz="726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точность как основа успешной коммуникации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2026-05-08T06:23:08Z</dcterms:created>
  <dcterms:modified xsi:type="dcterms:W3CDTF">2026-05-08T06:23:08Z</dcterms:modified>
</cp:coreProperties>
</file>