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химическая промышленность: география, сырьё и влияние на мировую экономику
</a:t>
            </a:r>
            <a:endParaRPr lang="en-US" sz="2386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ресурсы, технологии и рынки формируют карту мировой химии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в географии: почему это важно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наглядно показывает, как ресурсы, энергия, вода и транспорт влияют на размещение производства. Её продукция нужна почти во всех сферах хозяйства, поэтому отрасль тесно связана с жизнью стран и регионов.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08" y="1968014"/>
            <a:ext cx="181912" cy="20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81698"/>
            <a:ext cx="203100" cy="180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70414"/>
            <a:ext cx="203100" cy="20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81698"/>
            <a:ext cx="203100" cy="1805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7577" y="1968014"/>
            <a:ext cx="155925" cy="20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отрасли: основные группы химической продукции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химия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массовые вещества, без которых невозможно дальнейшее производство: серная кислота, аммиак, сода, хлор, этилен и пропилен. Они лежат в основе множества промышленных цепочек.
</a:t>
            </a:r>
            <a:endParaRPr lang="en-US" sz="1089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Специальная химия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 красители, клеи, реагенты, катализаторы, добавки и лакокрасочные материалы. Такая продукция создаётся под конкретные задачи и требует более точных технологий.
</a:t>
            </a:r>
            <a:endParaRPr lang="en-US" sz="1106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 — один из крупнейших товарных сегментов мира. Их производство напрямую связано с сельским хозяйством и продовольственной безопасностью, поэтому спрос на них устойчиво высок.
</a:t>
            </a:r>
            <a:endParaRPr lang="en-US" sz="1077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Полимеры и пластмассы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Полимеры используются в упаковке, строительстве, транспорте и бытовых товарах. Эта группа стала особенно значимой из-за лёгкости материалов, прочности и разнообразия форм применения.
</a:t>
            </a:r>
            <a:endParaRPr lang="en-US" sz="101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газы и волокна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синтетические волокна, технические газы и другие крупнотоннажные продукты. Они востребованы в металлургии, медицине, энергетике и высокотехнологичных производствах.
</a:t>
            </a:r>
            <a:endParaRPr lang="en-US" sz="9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производство химической продукции по регионам
</a:t>
            </a:r>
            <a:endParaRPr lang="en-US" sz="2168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OECD, ICCA и национальных статистических служб, 2023–2024 гг.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Азиатский рынок задаёт темпы роста всей отрасли: именно здесь сосредоточены крупнейшие производственные цепочки, внутренний спрос и экспортные мощности.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выпуска показывает смещение центра мировой химии в Азию при сохранении специализации Европы и Северной Америки на более сложной продукции.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кластеры и промышленные узлы мира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Мексиканского залива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нефтепереработка, химические комбинаты и порты образуют единую цепочку. Рядом проходят трубопроводы, а резервуарные парки и терминалы обеспечивают быструю отгрузку сырья и готовой продукции.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 — Нинбо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прибрежный узел объединяет крупные заводы, глубоководные порты и развитую логистику. Такое соседство снижает транспортные издержки и позволяет перерабатывать большие объёмы нефти, газа и полуфабрикатов.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как нефтехимический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территория не мешает Сингапуру быть важным узлом мировой химии. Порт, нефтепереработка и складская инфраструктура работают как единый комплекс, ориентированный на международную торговлю.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химической промышленности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сырья определяют, какие продукты можно выпускать и где выгоднее размещать предприятия.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предприятий зависит не только от наличия сырья, но и от энергии, воды и удобной транспортной связи с потребителем.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промышленной статистике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388" y="1133100"/>
            <a:ext cx="277500" cy="22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7332" y="1836937"/>
            <a:ext cx="21330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7306" y="2590879"/>
            <a:ext cx="277500" cy="246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9641" y="3310512"/>
            <a:ext cx="277500" cy="27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510" y="4045563"/>
            <a:ext cx="277500" cy="27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продукции: где химия используется в хозяйстве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3764627" y="10560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обеспечивает урожайность через удобрения и средства защиты растений. Без них современное земледелие не смогло бы поддерживать высокий и стабильный объём производства продовольствия.
</a:t>
            </a:r>
            <a:endParaRPr lang="en-US" sz="887" dirty="0"/>
          </a:p>
        </p:txBody>
      </p:sp>
      <p:sp>
        <p:nvSpPr>
          <p:cNvPr id="16" name="Text 3"/>
          <p:cNvSpPr txBox="1"/>
          <p:nvPr/>
        </p:nvSpPr>
        <p:spPr>
          <a:xfrm>
            <a:off x="3131996" y="17911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 востребованы краски, лаки, клеи, изоляционные материалы и пластмассы. Они помогают создавать более долговечные, лёгкие и энергоэффективные здания.
</a:t>
            </a:r>
            <a:endParaRPr lang="en-US" sz="967" dirty="0"/>
          </a:p>
        </p:txBody>
      </p:sp>
      <p:sp>
        <p:nvSpPr>
          <p:cNvPr id="17" name="Text 4"/>
          <p:cNvSpPr txBox="1"/>
          <p:nvPr/>
        </p:nvSpPr>
        <p:spPr>
          <a:xfrm>
            <a:off x="2502084" y="25261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Фармацевтические вещества, стерильные материалы и упаковка требуют высокой чистоты и строгого контроля качества. Поэтому химическая промышленность напрямую поддерживает систему здравоохранения.
</a:t>
            </a:r>
            <a:endParaRPr lang="en-US" sz="874" dirty="0"/>
          </a:p>
        </p:txBody>
      </p:sp>
      <p:sp>
        <p:nvSpPr>
          <p:cNvPr id="18" name="Text 5"/>
          <p:cNvSpPr txBox="1"/>
          <p:nvPr/>
        </p:nvSpPr>
        <p:spPr>
          <a:xfrm>
            <a:off x="1893108" y="32612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машиностроение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Полимеры, композиты, смазки и покрытия делают технику легче, прочнее и устойчивее к износу. Это важно для автомобилей, поездов, самолётов и промышленного оборудования.
</a:t>
            </a:r>
            <a:endParaRPr lang="en-US" sz="967" dirty="0"/>
          </a:p>
        </p:txBody>
      </p:sp>
      <p:sp>
        <p:nvSpPr>
          <p:cNvPr id="19" name="Text 6"/>
          <p:cNvSpPr txBox="1"/>
          <p:nvPr/>
        </p:nvSpPr>
        <p:spPr>
          <a:xfrm>
            <a:off x="1234738" y="39962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микросхем и высокоточной техники нужны растворители, фотоматериалы и особо чистые реагенты. Здесь особенно важны точность состава и отсутствие примесей.
</a:t>
            </a:r>
            <a:endParaRPr lang="en-US" sz="9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товарные группы химической промышленности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схема по материалам OECD, ICIS и отраслевых обзоров, 2023–2024 гг.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выпуска отражает баланс между массовой продукцией и более сложными решениями для высокотехнологичных отраслей.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Крупнотоннажные товары сохраняют ведущую роль, но быстрее всего растёт сегмент специальной химии с высокой добавленной стоимостью.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связан с огромным внутренним спросом, развитой нефтехимией и мощными индустриальными зонами, которые объединяют производство, переработку и логистику.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568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40%
</a:t>
            </a:r>
            <a:endParaRPr lang="en-US" sz="5568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OECD, ICCA и отраслевых обзоров, 2023–2024 гг.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выпуска химической продукции приходится на Китай в ряде отраслевых оценок.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64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Европа: разные модели развития отрасли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сырьевой плюс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химия опирается на доступный сланцевый газ, развитые трубопроводы и крупные экспортные терминалы. Это создаёт сильную базу для нефтехимии и массового производства полимеров.
</a:t>
            </a:r>
            <a:endParaRPr lang="en-US" sz="1030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2150850"/>
            <a:ext cx="36330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ставка на 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компании сильны в специальной и тонкой химии, катализаторах и инженерных материалах. Здесь особенно важны научные школы, высокая квалификация работников и технологическая точность.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3157400"/>
            <a:ext cx="29397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конкурентоспособности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выигрывают за счёт сырья и масштабов, а Европа — за счёт высокой добавленной стоимости. Обе модели показывают, что химическая промышленность может развиваться разными путями.
</a:t>
            </a:r>
            <a:endParaRPr lang="en-US" sz="10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сырья в химическом производстве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сырьё проходит через переработку, получение промежуточных веществ, очистку и доставку готовой продукции на рынки.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химические заводы строят не везде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капиталоёмкость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химического завода требует крупных вложений в оборудование, энергетику, очистные сооружения и безопасность. Поэтому проекты запускают только там, где ожидается стабильная загрузка и долгий срок работы.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сырья и 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стремятся к районам добычи нефти, газа и минералов, а также к источникам дешёвой энергии. Чем короче путь сырья, тем ниже расходы на производство и тем выше его конкурентоспособность.
</a:t>
            </a:r>
            <a:endParaRPr lang="en-US" sz="1217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разных условий производства одни страны концентрируют большие химические кластеры, а другие остаются в основном потребителями. Так формируются промышленные пояса рядом с рынками сбыта и сырьевыми базами.
</a:t>
            </a:r>
            <a:endParaRPr lang="en-US" sz="1124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нуждается в портах, трубопроводах, водоснабжении, железных дорогах и складских мощностях. Без развитой логистики даже крупное предприятие работает с перебоями и большими потерями.
</a:t>
            </a:r>
            <a:endParaRPr lang="en-US" sz="11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химической промышленности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особенностям химической промышленности; качественная оценка для презентации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создают непрерывные энергоёмкие процессы, особенно в производстве удобрений, пластмасс и нефтехимии. Для снижения воздействия нужны очистка, контроль утечек и переработка отходов.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экологический эффект отрасли связан прежде всего с энергией, выбросами и отходами, поэтому модернизация технологий даёт наибольший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563039"/>
            <a:ext cx="4389600" cy="17945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их специализация в химической промышленности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ведущие направления химической отрасли в крупнейших странах-производителях.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отрасли различаются не только масштабом, но и профилем: одни опираются на сырьё, другие — на науку, технологии и выпуск продукции высокой добавленной стоимости.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химической промышленности ведущих стран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743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 новые технологии в отрасли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 управления и датчики помогают точнее контролировать температуру, давление и состав реакций. Это снижает потери сырья, повышает безопасность и делает производство более стабильным.
</a:t>
            </a:r>
            <a:endParaRPr lang="en-US" sz="1107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катализаторы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катализаторов ускоряет реакции и позволяет получать продукцию при меньших затратах энергии. Это особенно важно для крупных химических производств, где даже небольшое повышение эффективности даёт заметный эффект.
</a:t>
            </a:r>
            <a:endParaRPr lang="en-US" sz="110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Биополимеры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Биополимеры и технологии переработки отходов помогают уменьшать зависимость от нефти. Такие решения создают материалы с заданными свойствами и открывают путь к более экологичной промышленности.
</a:t>
            </a:r>
            <a:endParaRPr lang="en-US" sz="1198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Улавливание выбросов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улавливания углекислого газа и повторного использования сырья делают производство менее вредным. Они становятся важной частью модернизации отрасли и её перехода к низкоуглеродной экономике.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Пластики в жизни общества: польза и проблемы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Пластмассы ценят за лёгкость, прочность, влагостойкость и сравнительно низкую стоимость. Поэтому они широко применяются в упаковке, строительстве, транспорте, бытовой технике и множестве повседневных изделий.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выпуск пластиков очень велик, а значит, огромные объёмы сырья постоянно превращаются в готовые изделия и отходы. Именно масштаб производства делает проблему особенно заметной для экономики и экологии.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использованных пластиков не перерабатывается и попадает на полигоны или в природную среду. Из-за этого возрастает нагрузка на мусорную инфраструктуру и ухудшается состояние почв и водоёмов.
</a:t>
            </a:r>
            <a:endParaRPr lang="en-US" sz="1117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разрушении изделий образуются мельчайшие частицы, которые распространяются в воде, воздухе и организмах живых существ. Эта проблема требует более строгого контроля отходов и развития переработки.
</a:t>
            </a:r>
            <a:endParaRPr lang="en-US" sz="10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химической продукцией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мировых товарных потоков по химической продукции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химической продукцией связывает сырьевые районы, перерабатывающие центры и крупные рынки потребления. Особенно заметны потоки между экспортёрами углеводородов и индустриальными странами.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страна зависит от импорта сырья, тем важнее для неё внешние поставки химической продукции и тем выше роль международной логистики.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1010688"/>
            <a:ext cx="277500" cy="22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7541" y="2872138"/>
            <a:ext cx="213300" cy="28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37317"/>
            <a:ext cx="277500" cy="246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и устойчивое развитие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энергетики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создаёт компоненты для солнечных панелей, аккумуляторов и энергоэффективных технологий. Без неё переход к более чистой энергетике был бы значительно медленнее.
</a:t>
            </a:r>
            <a:endParaRPr lang="en-US" sz="965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 и повторное использование материалов снижают потребность в первичном сырье. Это помогает уменьшить нагрузку на природу и делает производство более устойчивым.
</a:t>
            </a:r>
            <a:endParaRPr lang="en-US" sz="965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 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химические решения используются для очистки воды, уменьшения токсичных выбросов и создания более безопасных технологических процессов. Так отрасль одновременно решает производственные и общественные задачи.
</a:t>
            </a:r>
            <a:endParaRPr lang="en-US" sz="944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Предприятия, внедряющие экологичные технологии, получают преимущество в будущем. Устойчивое развитие становится не только требованием общества, но и условием долгосрочного успеха на мировом рынке.
</a:t>
            </a:r>
            <a:endParaRPr lang="en-US" sz="9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отрасли: три направления перестройки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Декарбонизация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выбросов достигается за счёт электрификации процессов, использования водорода и улавливания углекислого газа. Это меняет энергетику заводов и требования к их размещению.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Циркулярная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Пластмассы и другие материалы всё чаще возвращаются в производство после сортировки и переработки. Такой подход уменьшает отходы и повышает ресурсную эффективность отрасли.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значение специальной химии, биотехнологий и материалов для медицины, энергетики и высоких технологий. Именно они будут определять спрос, инвестиции и географию будущего производства.
</a:t>
            </a:r>
            <a:endParaRPr lang="en-US" sz="11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 — зеркало глобальных связей
</a:t>
            </a:r>
            <a:endParaRPr lang="en-US" sz="3171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показывает, как природные ресурсы, наука, транспорт и рынки вместе формируют мировую экономику. Её будущее зависит от чистых технологий, переработки и ответственного использования сырья.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2026-06-03T01:29:01Z</dcterms:created>
  <dcterms:modified xsi:type="dcterms:W3CDTF">2026-06-03T01:29:01Z</dcterms:modified>
</cp:coreProperties>
</file>