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одежда и снаряжение
</a:t>
            </a:r>
            <a:pPr algn="l" indent="0" marL="0">
              <a:lnSpc>
                <a:spcPct val="90000"/>
              </a:lnSpc>
              <a:buNone/>
            </a:pPr>
            <a:r>
              <a:rPr lang="en-US" sz="1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Комфорт, защита и свобода движения в каждой тренировке.
</a:t>
            </a:r>
            <a:endParaRPr lang="en-US" sz="199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физкультуре, в секции и во дворе экипировка помогает двигаться свободно, меньше уставать и лучше защищаться от погоды и травм.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спортивная экипировка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спортивная одежда отличается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одежда должна не мешать движениям: при беге, прыжках и играх с мячом важны свобода шага, рук и корпуса.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Практичность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школы особенно важны модели, которые подходят и для зала, и для улицы, не сковывают тело и выдерживают активные игры.
</a:t>
            </a:r>
            <a:endParaRPr lang="en-US" sz="1199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Отведение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во время нагрузки должен быстро уходить от кожи, иначе одежда тяжелеет, прилипает и становится менее удобной для занятий.
</a:t>
            </a:r>
            <a:endParaRPr lang="en-US" sz="1199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высыхание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ткани обычно сохнут быстрее обычных, поэтому после тренировки вещь можно снова использовать раньше и дольше сохранять комфорт.
</a:t>
            </a:r>
            <a:endParaRPr lang="en-US" sz="11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для разных условий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удерживает тепло и помогает не остывать во время пауз. Это удобно на прогулке, тренировке на улице или в холодном зале.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слой прилегает к телу и отводит влагу, чтобы кожа оставалась суше. Он особенно полезен при активном движении и переменчивой погоде.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защищает от ветра, дождя и снега, не мешая двигаться. Он нужен, когда погода меняется быстро и становится неуютно.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стоит выбирать по условиям занятия: для пота важна скорость высыхания, для холода — тепло, для улицы — защита от непогоды.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свойства тканей для спортивной одежды.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решают разные задачи: одни приятны к телу, другие лучше отводят влагу или защищают от ветра и осадков.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их свойства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термобельё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надевать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 улицу в холодную погоду термобельё надевают первым слоем. Оно должно плотно прилегать, но не пережимать тело и не мешать движениям.
</a:t>
            </a:r>
            <a:endParaRPr lang="en-US" sz="1146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выводит влагу наружу, поэтому кожа остаётся суше. Если после игры или пробежки одежда не мокнет, риск переохлаждения заметно ниже.
</a:t>
            </a:r>
            <a:endParaRPr lang="en-US" sz="1146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Когда ещё пригодится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Термобельё полезно не только зимой, но и в прохладную осень или раннюю весну, когда занятия на улице длятся дольше обычного.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 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нагрузки термобельё удерживает тепло рядом с телом и помогает не терять его на ветру. Это особенно важно на длинной тренировке.
</a:t>
            </a:r>
            <a:endParaRPr lang="en-US" sz="11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жары и солнца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вентиляция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жару лучше выбирать лёгкие ткани, которые пропускают воздух и не прилипают к телу. Это помогает дольше сохранять силы и меньше перегреваться.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Сетчатые вставки и короткие рукава улучшают циркуляцию воздуха. Такая конструкция удобна для игры во дворе, бега на стадионе и занятий у воды.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цвета отражают солнечные лучи лучше тёмных, поэтому одежда нагревается медленнее. На улице это особенно заметно в полдень и на открытых площадках.
</a:t>
            </a:r>
            <a:endParaRPr lang="en-US" sz="98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Кепка или панама защищают голову и лицо, а ткани с защитой от ультрафиолета полезны при долгом пребывании под солнцем.
</a:t>
            </a:r>
            <a:endParaRPr lang="en-US" sz="10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требований к спортивной обуви по типу покрытия.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покрытий свои требования к подошве: сцепление, амортизация и прочность редко сочетаются в одной паре идеально.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обувь соответствует покрытию, тем лучше сцепление, устойчивость и срок службы. Универсальная пара подходит не для всех задач.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Кроссовки для разных покрытий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Проверка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Измеряйте обувь в положении стоя и оставляйте небольшой запас. Пальцы должны свободно двигаться, чтобы стопа не упиралась в носок при беге и прыжках.
</a:t>
            </a:r>
            <a:endParaRPr lang="en-US" sz="1137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Фиксация пятки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Пятка должна быть зафиксирована плотно, без заметного скольжения при ходьбе. Если задник болтается, обувь хуже поддерживает стопу и быстрее натирает.
</a:t>
            </a:r>
            <a:endParaRPr lang="en-US" sz="1137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посадки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Шнуровка или застёжка должны удерживать стопу, но не пережимать её. Слишком сильное давление мешает кровообращению и снижает удобство на тренировке.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Тест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пройтись, присесть и немного подпрыгнуть. Если обувь не давит, не слетает и не сбивает шаг, она подходит лучше.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должна сидеть обувь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делают спортивные носки заметно удобнее: они уменьшают трение, отводят влагу и лучше фиксируют стопу.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 подбору спортивной экипировки.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запас и отсутствие грубых швов заметно снижают риск натирания во время движения.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защитной экипировки для школьных занятий и секций.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защита и какую выбрать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слоя обычно помогают лучше справляться с холодом, ветром и влагой во время занятий на улице.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многослойности в спортивной одежде.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экипировке безопасность всегда важнее внешнего вида.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 на разные занятия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Ракетка и зал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Теннис, бадминтон и похожие виды активности требуют ракетки, подходящей по весу и хвату. Дополнительно помогают лёгкая одежда и обувь с хорошим сцеплением, особенно в зале.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зимних занятий нужны лыжи, перчатки и тёплые слои одежды. Такое снаряжение помогает сохранять тепло, удерживать баланс и меньше уставать на улице.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мячом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игр с мячом выбирают удобную форму и сам мяч по правилам конкретной игры. Важны свобода движений, прочные швы и обувь, которая не скользит на площадке.
</a:t>
            </a:r>
            <a:endParaRPr lang="en-US" sz="1178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для всего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нужен почти в любой секции: в него кладут форму, бутылку воды, полотенце и сменную обувь. Удобные лямки и прочное дно делают переноску безопаснее и проще.
</a:t>
            </a:r>
            <a:endParaRPr lang="en-US" sz="11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перед покупкой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чем именно вы будете заниматься: бегом, игрой в зале, прогулкой или тренировкой на улице. От этого зависят ткань, обувь и уровень защиты.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точный размер. Одежда не должна стягивать плечи и колени, а обувь — сдавливать пальцы или болтаться на ноге.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Осмотрите швы, застёжки и подошву. Ровная отделка, крепкие молнии и надёжная фиксация говорят о более долгой службе вещи.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погоду и место занятия: в жару нужны вентиляция и светлые ткани, в холод — утепление, а под дождь — защита от влаги и ветра.
</a:t>
            </a:r>
            <a:endParaRPr lang="en-US" sz="1084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108088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Практичность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 об уходе: для школы удобнее вещи, которые легко стирать, быстро сушить и носить часто без сложной обработки.
</a:t>
            </a:r>
            <a:endParaRPr lang="en-US" sz="10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требований к экипировке для разных видов активности.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вида активности важны разные свойства экипировки: в одном случае нужна лёгкость, в другом — прочность или тепло.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комплект не закрывает все задачи: экипировку нужно подбирать под движение, покрытие и погоду.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выбор нужен для разных занятий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одежды по погодным условиям для занятий на улице.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одежда подходит под погоду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признаки качества и износа спортивных вещей.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износ проще заметить по внешним признакам: они помогают понять, насколько вещь ещё безопасна и удобна.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швы расходятся, подошва стирается или крепления слабнут, вещь уже хуже защищает и требует замены.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качества и износа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одежду лучше сразу убрать из влажной формы в стирку или проветривание. Так запах и грязь не успевают закрепиться в ткани.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стирка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Стирать спортивные вещи нужно по инструкции на ярлыке, отдельно или с похожими тканями. Особенно это важно для обуви, перчаток и формы после улицы.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сушка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стирки вещи сушат полностью, не складывая сырыми в пакет или рюкзак. Влажная среда ускоряет появление плесени и неприятного запаха.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Хранят экипировку в сухом месте, где к ней проходит воздух. Чистые и сухие вещи служат дольше и реже теряют форму.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ухаживать за спортивными вещами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 — три разных набора
</a:t>
            </a:r>
            <a:endParaRPr lang="en-US" sz="236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физкультуры осенью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+8 °C и ветер, значит, нужна одежда, которая не продувается, но не перегревает. Подходит базовый слой, лёгкая кофта и верхняя защита от ветра, а обувь должна быть устойчивой.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Велопрогулка по двору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ребёнок едет на велосипеде. Здесь важны шлем, удобные кроссовки и одежда, которая не цепляется за детали и не мешает управлять рулём или педалями.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 зале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теннисном зале нужно свободно двигаться и быстро менять направление. Для этого подойдут лёгкая форма, носки без грубых швов и обувь с надёжным сцеплением с покрытием.
</a:t>
            </a:r>
            <a:endParaRPr lang="en-US" sz="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подобрать вещи под задачу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одежда и снаряжение нужны не ради формальности: они помогают двигаться свободно, сохранять тепло и сухость, а главное — снижать риск травм в любой активности.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2026-07-26T12:17:35Z</dcterms:created>
  <dcterms:modified xsi:type="dcterms:W3CDTF">2026-07-26T12:17:35Z</dcterms:modified>
</cp:coreProperties>
</file>