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отношения: от разрядки к завершению «холодной войны» — основные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снижения напряжённости к завершению масштабного глобального конфликта в международной политике.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мир разделился на два идеологических лагеря — социалистический под руководством СССР и капиталистический во главе с США. Это соперничество сопровождалось гонкой вооружений и многочисленными кризисами. Политика разрядки стала ответом на угрозу ядерного уничтожения и ресурсные ограничения сверхдержав.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«холодной войны» и международных отношений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«Разрядка» — политика 1970–1979 годов, направленная на снижение военной и идеологической напряжённости между СССР и США, чтобы предотвратить ядерный конфликт.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включала достижение важных договорённостей по контролю вооружений и меры по сокращению рисков эскалации военных конфликтов.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разрядка расширила политический и экономический диалог между двумя блоками, способствуя установлению более стабильных международных отношений.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«разрядка»: термин и основные черты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ОСВ-1 1972 года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 конкретные ограничения на число стратегических ядерных ракет США и СССР, впервые создан регламент для контроля вооружений, что стало важным достижением в борьбе с гонкой вооружений.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по противоракетной обороне (ПРО)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Запретил создание национальных систем ПРО для предотвращения развития оборонных технологий, способных нарушить баланс ядерного сдерживания между сверхдержавами.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1975 года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 нерушимость границ в Европе и обязательства по соблюдению прав человека, заложив основу для будущей системы коллективной безопасности и сотрудничества на континенте.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соглашения эпохи разрядки: ОСВ-1, ПРО, Хельсинки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ядерное сдерживание осознало бесперспективность ядерной войны и необходимость поиска путей предотвращения катастрофы.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начала процесса разрядки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обеих сверхдержав вынудили ограничивать ненужные военные расходы, ослабляя напряжение на внутренние ресурсы.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антивоенные движения усиливали давление на правительства, требуя уменьшения милитаризации и поддержки политики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предотвратить глобальный конфликт и сосредоточиться на развитии внутренних экономик стало важным мотивом для начала разрядки.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визит: Никсон в СССР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1972 года президент США Ричард Никсон посетил Москву, где провёл переговоры с Леонидом Брежневым, положившие начало новому этапу сотрудничества между странами.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визита были подписаны ключевые соглашения, включая ОСВ-1, что символизировало укрепление принципов мирного сосуществования и расширение двусторонних контактов.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торгового обмена между СССР и США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1976–1979 годах объём торговли между двумя странами почти удвоился, были созданы совместные предприятия, что способствовало сближению экономик и ослаблению политических противоречий.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компании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появились такие компании, как IBM, Pepsi и LEGO, что отражало интерес к экономическим реформам и расширению культурного обмена между блоками.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образовательные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Активизировались обмены студентами и совместные исследования, проводились выставки и культурные проекты, что способствовало развитию международного научного сообщества.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экономических и гуманитарных связей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утвердил принципы нерушимости границ и отказа от применения силы, став основой европейской безопасности и стабильности после Второй мировой войны.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Совещания по безопасности и сотрудничеству в Европе обеспечило площадку для диалога и контроля исполнения договорённостей, впервые признанных на высшем уровне СССР.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акт 1975 года: значение для Европы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рост ядерного арсенала замедлился, ограничение новых ракет и спутников усилило контроль над вооружениями.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ядерного потенциала свидетельствует об эффективности политики разрядки в предотвращении ядерной гонки.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SIPRI, данные за 1970–1979 годы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Военно-стратегические изменения при разрядке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научные контакты в эпоху разрядки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1972–1975 годах между СССР, США и Западной Европой началось активное сотрудничество: более 100 мероприятий, образовательные и научные обмены укрепили взаимопонимание.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Межправительственные соглашения способствовали формированию международного научного сообщества и развитию культурных связей, что стало базой для дальнейших диалогов.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во Вьетнаме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1975 году закончилась одна из самых продолжительных и болезненных войн XX века — Вьетнамская. Несмотря на политику разрядки, конфликт оставил глубокие политические и социальные последствия, влияя на отношения сверхдержав и формируя уроки для будущих международных кризисов.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вторжение в Афганистан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1979 году СССР ввёл войска в Афганистан, что вызвало осуждение на Западе и резкое обострение международной напряжённости. Данный конфликт продолжался почти десять лет, подогревая противостояние между СССР и США через поддержку противоположных сторон.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Ирано-иракская война и международное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Ираном и Ираком (1980–1988) стала одним из значимых региональных конфликтов эпохи разрядки. Сверхдержавы, поддерживая разные стороны, способствовали продлению конфликта, что осложняло попытки снижения глобальной напряжённости и влияло на гонку вооружений.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и кризисы периода разрядки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новой напряжённости: срыв процессов разрядки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— Военное вмешательство СССР в Афганистан
</a:t>
            </a:r>
            <a:pPr algn="l" indent="0" marL="0">
              <a:lnSpc>
                <a:spcPct val="130039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серьёзно осложнил международные отношения и послужил одним из главных факторов разрушения атмосферы разрядки.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 — Бойкот Олимпийских игр в Москве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агрессию в Афганистане западные страны бойкотировали Олимпиаду, что подчеркнуло раскол между Востоком и Западом.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1980-х — Размещение ракет SS-20 и Pershing II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новых ракет вызвало всплеск тревоги европейских государств и обострение противостояния в рамках НАТО и Варшавского договора.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антивоенных движений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рост антивоенных настроений стали ответом общества на эскалацию конфликта и усилили давление на политиков для возобновления диалога.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Рейгана к власти США инициировали стратегическую оборонную инициативу, направленную на технологическое преимущество в ядерном потенциале, обострив конкурентную борьбу с СССР.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усилил экономические санкции против советской экономики, а также расширил поддержку антикоммунистических группировок в различных регионах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риторике США СССР был назван «империей зла», что символизировало высокий уровень идеологической конфронтации между державами.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отвечал усилением политического и военного давления, подчеркивая необходимость противодействия «вражеской» политике и поддерживал своих союзников активными военными мерами.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противостояния в 1980-е годы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«нового мышления» М.С. Горбачёва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международного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Горбачёв инициировал активное взаимодействие с западными странами, направленное на снижение идеологического конфликта и укрепление взаимного доверия через переговоры и саммиты.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напряжённости и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шагом стала политика отказа от вмешательства во внутренние дела союзников и конкретные соглашения по сокращению ядерного арсенала, что снизило риск военной конфронтации.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в Женеве, Рейкьявике, Вашингтоне и Москве открыли новую главу в отношениях двух стран, заложив основы для взаимного контроля и прозрачности вооружений.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в 1987 году договор РСМД стал ключевым соглашением, инициировавшим процесс ликвидации ракет средней и меньшей дальности и создание механизмов инспекции сторон.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Советско-американские саммиты и разоружение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Бархатная революция в Чехословакии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1989 года мирные протесты в Чехословакии привели к свержению коммунистического режима. Эта «бархатная революция» стала примером перехода к демократии без насилия и вдохновила другие страны региона.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 году прошла мирная интеграция ГДР и ФРГ, завершившая разделение страны после Второй мировой войны. Процесс имел международную поддержку и стал знаковым событием конца «холодной войны».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социалистических режимов в Восточной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1989–1990 годы в Польше, Венгрии и других странах власти отказались от однопартийной системы. Эти перемены были связаны с отказом СССР от военной поддержки и укреплением гражданских движений.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«железного занавеса» в Европе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Парижской хартии 1990 года закрепило нормы мирного сосуществования и сотрудничества в Европе, установив основу для новой архитектуры безопасности.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советских войск из Восточной Европы и Афганистана способствовал снижению военной напряжённости и укрепил доверие между государствами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ОБСЕ и рост роли Совета Безопасности ООН отражали переход к многостороннему подходу в решении международных проблем и предотвращении конфликтов.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противостояния и новые форматы безопасности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глобального баланса сил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«холодной войны» мир стал многополярным, сократилось ядерное вооружение, но возникли новые центры влияния и интеграционные процессы между странами.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сотрудничества и 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региональные конфликты, требующие коллективных усилий международных организаций, таких как ООН и ОБСЕ, которые получили дополнительный мандат и полномочия.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после «холодной войны»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регулярный диалог показали высокая эффективность в предотвращении военных конфликтов и снижении взаимного недоверия между противоборствующими сторонами.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компромиссов и гибкости в политике стала ключевой для достижения устойчивых договорённостей и уменьшения идеологических барьеров.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сильных и проницательных политических лидеров была решающей для внедрения реформ и запуска процессов разоружения, способствовавших укреплению международной безопасности.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эпохи разрядки и перехода к миру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 «холодная война»: уроки мира и сотрудничества XX века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разрядки и завершения «холодной войны» доказал, что даже при глубоком идеологическом расколе возможен мир через взаимное понимание и согласие. Эти процессы заложили фундамент современных международных отношений и механизмов предотвращения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2026-05-10T22:28:02Z</dcterms:created>
  <dcterms:modified xsi:type="dcterms:W3CDTF">2026-05-10T22:28:02Z</dcterms:modified>
</cp:coreProperties>
</file>