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Великой Отечественной войне второй половины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правда и нравственный выбор в военной прозе и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литература постепенно отходила от парадной риторики. В эпоху «оттепели» усилились личная память, боль утрат и честный разговор о цене войны, а журналы «Новый мир» и «Октябрь» стали важными площадками для новых текстов.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после 1945 года: как менялся взгляд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не только бой, но и фронтовой быт: усталость, страх, ранения, нехватка сна и постоянное ожидание потерь.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осмысляется как проверка совести, где герой должен выбрать между долгом, самосохранением и ответственностью за других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получают мотивы памяти, вины перед погибшими и стойкости обычного человека, сохраняющего достоинство в нечеловеческих обстоятельствах.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в военной прозе второй половины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«В окопах Сталинграда» впервые показала войну глазами простого солдата: без громких деклараций, но с точными деталями фронтового быта и живым чувством опасности.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тон и психологическая точность делают героизм у Некрасова не лозунгом, а трудным ежедневным усилием, неотделимым от страха, усталости и риска гибели.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Некрасов и «окопная правда»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«А зори здесь тихие…» героизм раскрывается через судьбы молодых девушек, чья хрупкость особенно резко контрастирует с жестокостью войны.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списках не значился» показывает одиночество человека перед превосходящими силами врага и трагическую цену сопротивления, которое становится личным подвигом.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Васильев соединяет мужество и уязвимость, поэтому подвиг в его прозе воспринимается как конкретный человеческий поступок, а не отвлечённый символ.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видеть в войне не только столкновение армий, но и нравственную меру личности, отвечающей за свой выбор.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Васильев: героизм и нравственный выбор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произведений военной прозы второй половины XX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мотивов в военной прозе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проза всё чаще обращается к внутреннему опыту героя, а не к внешней победной риторике.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становятся совесть и память: именно они сильнее всего меняют интонацию военной литературы периода.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6" y="14404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 краткий миг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Бондарева война требует немедленного выбора: промедление становится не просто ошибкой, а угрозой жизни товарищей и выполнению долга.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командира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«Горячий снег», «Берег» и «Выбор» командир отвечает не только за приказ, но и за людей, которых ведёт в бой.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страх, долг и честь сталкиваются в сознании героя, превращая боевую ситуацию в нравственное испытание личности.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акценты прозы Юрия Бондарева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01058"/>
            <a:ext cx="4063200" cy="2228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художественные акценты военной прозы.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движется от фронтового быта к нравственной проблематике, а затем к осмыслению цены победы и человеческой утраты.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военной прозы второй половины XX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войне и их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«Сотникове» внешне слабый и уязвимый герой оказывается сильнее обстоятельств, потому что не отказывается от совести. Быков намеренно смещает акцент с физической победы на внутреннюю стойкость, которую нельзя измерить наградами или громкими словами.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которую не видно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память о подвиге может быть не громкой, а тихой и упорной. В центре — учитель и его нравственная верность людям, которая становится важнее внешнего успеха и сохраняет человеческое достоинство даже после войны.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верности в «Обелиске»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«Журавлиный крик» раскрывает предельную ситуацию, где страх не исчезает, но должен быть преодолён ради других. У Быкова героизм рождается не из бесстрашия, а из способности не предать свой долг в момент опасности.
</a:t>
            </a:r>
            <a:endParaRPr lang="en-US" sz="84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который проверяет человека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грани прозы Василя Быкова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военной прозе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логику произведений о войне второй половины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лирика: личный голос поколения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военные годы стихи становятся способом немедленного свидетельства: они пишутся на передовой, в эвакуации и в госпиталях, передавая разлуку, тревогу и веру в возвращение.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фронтовая лирика соединяет личное чувство и гражданскую ответственность; в ней звучат ожидание, верность и память о том, что война проверяет любовь и человеческое достоинство.
</a:t>
            </a:r>
            <a:endParaRPr lang="en-US" sz="1354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Юлия Друнина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Друнина показывают фронтовой быт без прикрас: усталость, товарищество, боль потерь и стойкость, которая держится не на лозунге, а на внутренней правде.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Самойлов и послевоенное осмысление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военный опыт осмысляется как судьба поколения: личная память превращается в нравственный урок, а война остается частью внутренней биографии человека.
</a:t>
            </a:r>
            <a:endParaRPr lang="en-US" sz="12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создал образ солдата, близкого читателю: он шутит, не теряет самообладания и помогает увидеть в войне не только подвиг, но и ежедневную человеческую стойкость.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поэмы — в сочетании юмора и правды: Тёркин не идеализирован, но именно поэтому становится символом народного характера, выдержавшего испытание фронтом.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редактор «Нового мира» Твардовский поддерживал честную прозу о войне, укрепляя традицию говорить о фронтовом опыте без украшательства и ложного пафоса.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народная память о войне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военной литературы второй половины XX века, без точной статистики
</a:t>
            </a:r>
            <a:endParaRPr lang="en-US" sz="100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военной литературы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по-своему раскрывают войну: одни показывают масштаб событий, другие — внутренний мир отдельного человека и живую память поколения.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 роман доминируют, потому что лучше всего соединяют историческую панораму и психологическую глубину; лирика и публицистика усиливают личное свидетельство.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Валентина Распутина, Виктора Астафьева и Фёдора Абрамова война ощущается и после фронта: она меняет быт, речь, отношения в семье и представление о долге.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деревня в этих текстах хранит следы утрат: отсутствие погибших, бедность, молчание и тяжёлую память о тех, кто не вернулся.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героя не остаётся личной историей — он становится мерой нравственной ответственности перед близкими, односельчанами и погибшими товарищами.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показывает, что последствия войны не заканчиваются в 1945 году: они продолжаются в поколениях, в труде, памяти и совести людей.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и память о фронтовиках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показывает войну как физическое и нравственное испытание, где человек ежедневно сталкивается с грязью, голодом, смертью и равнодушием разрушительной силы. В этой реальности нет места украшенному подвигу — только цена выживания и сохранения человеческого лица.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Грязь, голод и страх без прикрас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особенно трагично звучит мотив утраченной молодости: чувство и надежда оказываются хрупкими перед лицом насилия. Писатель убеждает, что даже победа не отменяет ран, оставленных войной в душе и памяти.
</a:t>
            </a:r>
            <a:endParaRPr lang="en-US" sz="686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молодость, не совпавшие с войной
</a:t>
            </a:r>
            <a:endParaRPr lang="en-US" sz="837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Астафьев: жестокая правда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623379"/>
            <a:ext cx="4063200" cy="23841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разные писатели по-разному раскрывают один и тот же исторический опыт.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различии художественных решений все авторы смещают центр внимания с парадного героизма на нравственный смысл войны и личную цену победы.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авторов военной прозы и поэзии второй половины XX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авторских подходов к теме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306" y="3085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связывают прошлое и настоящее: через них герои слышат голоса фронта, вспоминают близких и заново переживают утраты, не позволяя памяти раствориться во времени.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становятся доказательством прожитой жизни и войны. Они хранят лица погибших, возвращают детали судьбы и превращают личную память в зримое историческое свидетельство.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боёв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сражений, обелиски и братские могилы в литературе напоминают, что история войны не завершена: она закреплена в пространстве, куда возвращаются герои и читатели.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 соединяют частную и общую историю. Через них война входит в домашний круг и становится нравственным опытом, который передают следующим поколениям.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памяти о войне в литературе позднего советского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 по произведениям военной прозы и поэзии второй половины XX века
</a:t>
            </a:r>
            <a:endParaRPr lang="en-US" sz="11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 их смысловая нагрузка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литература этого периода все чаще говорит не о внешнем успехе, а о внутренней мере человека перед лицом войны.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совесть и цена победы: именно они задают главный этический тон произведений, тогда как подвиг и товарищество раскрываются через потери и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понять историю не как набор дат, а как опыт людей, которые делали выбор в экстремальных обстоятельствах и несли за него ответственность.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развивает сопереживание: читатель видит цену победы, силу памяти и то, как личная судьба становится частью судьбы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такие тексты важны ещё и как нравственный ориентир: они учат различать подлинное мужество, верность, сострадание и безразличие к чужой боли.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литературы о войне для школьника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поэзия второй половины XX века научили читать историю через судьбу человека. Их главный итог — правда памяти, достоинства и высокой цены Победы, которую важно сохранять.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литература: от пафоса к нравственной правде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2026-05-23T18:08:28Z</dcterms:created>
  <dcterms:modified xsi:type="dcterms:W3CDTF">2026-05-23T18:08:28Z</dcterms:modified>
</cp:coreProperties>
</file>