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I go to school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школе: просто, понятно и по-английски.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школьные слова и фразы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знакомый мир каждого ученика, поэтому новые английские слова быстро запоминаются. Они помогают назвать класс, вещи, уроки и действия, а затем легко рассказать о своём дне и школьной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ребёнок идёт в школу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привычных дел: ребёнок просыпается, умывается, завтракает и одевается. Потом он собирает портфель и готовится выйти из дома без лишней спешки.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школу можно идти пешком, ехать на автобусе или приходить с родителями. Важно уметь сказать, когда ты идёшь в школу: утром, каждый день или в будни.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повторяются почти каждый школьный день. Поэтому слова about morning routines помогают легко рассказать, как начинается утро ученика.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нужно проверить, всё ли на месте: учебники, тетради и пенал. Тогда в школе не придётся искать ручку в самый неподходящий момент.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 опаздывает и приходит вовремя, день начинается увереннее. Это полезная привычка, которая помогает настроиться на уроки и не забыть ничего важного.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Schoolbag — это главная вещь школьника. В него кладут учебники, тетради и пенал, чтобы всё нужное было рядом и не терялось по дороге на уроки.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помогают учиться читать и узнавать новое. На уроках часто говорят: I have got two books. Это простой способ назвать свои вещи по-английски.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и рисуем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Pencil, pen и eraser нужны каждый день. С их помощью можно писать, исправлять ошибки и выполнять задания аккуратно, как настоящий школьный мастер порядка.
</a:t>
            </a:r>
            <a:endParaRPr lang="en-US" sz="1544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 помогает чертить ровные линии и аккуратно выполнять задания. Его часто держат в pencil case, чтобы нужный предмет всегда был под рукой.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 case хранит мелкие принадлежности в одном месте. В нём удобно держать ручки, карандаши и ластик, чтобы не искать их по всей парте.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светлом классе teacher стоит у board и объясняет задание. Pupils сидят за desks, слушают и готовят тетради. На стенах видны window, shelves и аккуратный порядок, который помогает всем работать спокойно и внимательно.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партах лежат книги, карандаши и тетради, а under the chair стоит bag. Рядом есть door, окно и полки для учебных материалов. Такой класс выглядит удобным, дружелюбным и готовым к интересному уроку.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школьная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всегда много маленьких деталей: chairs, desks, a board и место для учителя. Когда всё находится in the right place, ученикам легче сосредоточиться, а урок проходит без лишнего шума и суеты.
</a:t>
            </a:r>
            <a:endParaRPr lang="en-US" sz="135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класс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 по порядку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привычных действий перед уроками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75" y="2157859"/>
            <a:ext cx="633600" cy="50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654" y="2134249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дети учат слова, читают простые тексты и отвечают короткими фразами. Этот предмет помогает говорить на новом языке всё увереннее.
</a:t>
            </a:r>
            <a:endParaRPr lang="en-US" sz="1558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Maths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Maths ученики считают, решают примеры и тренируют внимание. Это полезный предмет для тех, кто любит порядок, числа и маленькие победы.
</a:t>
            </a:r>
            <a:endParaRPr lang="en-US" sz="1544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помогает читать книги и понимать смысл простых историй. Здесь важно не торопиться и замечать новые слова, как настоящий исследователь текста.
</a:t>
            </a:r>
            <a:endParaRPr lang="en-US" sz="1544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Art дети рисуют, раскрашивают и придумывают яркие картинки. Этот урок нравится тем, кто любит фантазировать и создавать что-то красивое своими руками.
</a:t>
            </a:r>
            <a:endParaRPr lang="en-US" sz="1481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Music поют песни, слушают мелодии и учатся чувствовать ритм. Урок делает школьный день веселее и немного похожим на маленький концерт.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369" y="4073166"/>
            <a:ext cx="3708031" cy="1832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делаем на уроке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841331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listen to the teacher и стараются понять задание. Это помогает быстро включиться в работу и не пропустить важную подсказку.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463642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 пишем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read texts и write in notebooks. Такие задания тренируют внимание, аккуратность и умение работать спокойно, не спеша и без лишнего шума.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1331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teacher asks a question, pupils answer and raise their hand. Фразы Work in pairs и Repeat after me делают работу дружной и понятной.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463642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 can do it подбадривают ученика, когда задание кажется трудным. Так ребёнок учится не бояться ошибок и пробовать снова.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8085948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и рисуем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count numbers и draw pictures. Эти действия помогают учиться с интересом, а иногда даже превращают обычное задание в маленькое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школьного 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начало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приветствия и проверки готовности к уроку. Учитель и ученики смотрят timetable, готовят вещи и настраиваются на работу.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обед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наступают break и lunch. В это время можно отдохнуть, поговорить с друзьями и немного восстановить силы перед следующими уроками.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идут lessons, где дети читают, пишут, считают и отвечают. Это основная часть школьного дня, когда нужно быть внимательным.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дня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ученики pack their things, say goodbye и go home. Так школьный день заканчивается спокойно и без 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0" y="2077400"/>
            <a:ext cx="3395591" cy="27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любимые предметы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нравится рисовать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люблю Art, потому что можно рисовать яркие картинки и придумывать весёлые детали. На уроке легко забыть о скуке, если у тебя в руках карандаш и в голове живёт фантазия.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поднимает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Music because I sing songs and слушаю мелодии. Этот предмет часто делает день радостнее, а ещё помогает чувствовать ритм и петь вместе с друзьями.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самый простой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like Maths because it can be difficult, especially если пример кажется длинным. Но даже трудный предмет можно понять, если не торопиться и внимательно слушать объяснение.
</a:t>
            </a:r>
            <a:endParaRPr lang="en-US" sz="10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4752" y="2263565"/>
            <a:ext cx="633600" cy="50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в школе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Hello и Good morning помогают начать разговор спокойно и доброжелательно. Их говорят учителю, одноклассникам и другим взрослым в школе, когда приходят на урок или встречают знакомого в коридоре.
</a:t>
            </a:r>
            <a:endParaRPr lang="en-US" sz="1509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мягкой и приятной для собеседника. С ним легко попросить карандаш, открыть окно или дать учебник, не звуча слишком резко, как настоящий школьный джентльмен.
</a:t>
            </a:r>
            <a:endParaRPr lang="en-US" sz="1475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учит замечать помощь и отвечать добром. Это короткое выражение подходит после подсказки учителя, помощи друга или любой маленькой услуги, которая делает школьный день теплее.
</a:t>
            </a:r>
            <a:endParaRPr lang="en-US" sz="1422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Sorry и Excuse me нужны, если ученик случайно мешает, толкает кого-то или хочет пройти мимо. Они помогают исправить ситуацию спокойно и сохранить дружелюбную атмосферу в классе.
</a:t>
            </a:r>
            <a:endParaRPr lang="en-US" sz="1544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часто звучат в коротких диалогах на уроках английского языка. Благодаря им разговор получается простым, понятным и уважительным, а общаться становится намного легче для всех.
</a:t>
            </a:r>
            <a:endParaRPr lang="en-US" sz="15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7636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внимательно слушает, ему проще понять задание и не пропустить важные слова. Это помогает классу работать спокойно и без лишнего шума, как одна дружная команда.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96563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Поднимаем руку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ответить или задать вопрос, лучше поднять руку. Так учитель видит, кто готов говорить, и в классе не возникает путаницы или одновременных выкриков.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4405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стол помогает быстро найти тетрадь, карандаш или учебник. Когда парта tidy, работать удобнее, а после урока не приходится устраивать маленькую охоту за потерянной ластиком вещью.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322471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Делимся и помогаем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можно делить с одноклассниками, если кому-то не хватает линейки или клея. Такое поведение делает уроки дружелюбными, а людей рядом — более внимательными друг к другу.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500890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тихо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помогает сосредоточиться и не мешает соседям. Когда дети speak quietly, класс остаётся спокойным, и каждый может выполнить задание без лишней суеты и беготни.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друзья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веселее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дети не только учатся, но и проводят время с друзьями. Когда рядом добрые classmates, даже обычный урок становится интереснее, а перемена — веселее и короче, чем кажется.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friend может подсказать слово, поделиться карандашом или объяснить задание ещё раз. Такие маленькие поступки показывают, что дружба в классе строится на заботе и внимании.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together часто подходит для школьных дел. Дети могут рисовать, читать или готовить проект в team, и тогда каждый делает свой вклад, а результат получается лучше.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Делимся добром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одноклассники share книги, идеи и улыбки, школьный день становится светлее. Дружелюбные слова и поступки помогают чувствовать себя уверенно, даже если задание сначала кажется трудным.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портфеле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schoolbag обычно лежат books и notebooks для разных уроков. Их складывают аккуратно, чтобы быстро достать нужную вещь и не искать страницу до конца перемены.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с принадлежностями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pencil case хранят pencil, pen, ruler и eraser. Такой набор нужен почти каждый день, потому что на уроках приходится писать, рисовать, измерять и аккуратно стирать ошибки.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портфеле лежат homework sheets или листы с заданиями. Их важно не забыть дома и не помять, чтобы вечером спокойно выполнить работу и показать её учителю.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берут lunch box и water bottle, чтобы перекусить и попить во время дня. Это удобно, особенно если уроки длинные, а сил нужно много.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got my schoolbag помогает рассказать о своих школьных вещах. Если всё лежит на своих местах, портфель не превращается в маленький тайный склад потерянных сокровищ.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и аккуратный вид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дети носят uniform, чтобы выглядеть одинаково и опрятно. Форма помогает быстро понять школьный стиль и делает утро немного проще: не нужно долго выбирать наряд.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shoes должны быть чистыми и удобными, чтобы бегать по коридору было безопасно. Слова black, white и blue помогают описать цвет обуви и формы коротко и понятно.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tidy и smart часто подходят для описания внешнего вида ученика. Когда форма выглажена, а вещи в порядке, человек выглядит аккуратно и чувствует себя увереннее.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помогает создать спокойную школьную атмосферу и не отвлекаться на лишние детали. Тогда внимание остаётся на уроках, друзьях и новых знаниях, а не на модных спорах.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умею делать на английском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I can помогает коротко рассказать, что ученик умеет делать. Это простой и удобный способ отвечать на уроке, не путаясь в длинных предложениях и сложных словах.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я научился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can read, I can write, I can count. Такие фразы показывают школьные умения и звучат очень ясно, как будто ребёнок уверенно поднимает руку.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 не 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ещё трудно, используется I can’t. Это не страшно: так ученик честно говорит о своих возможностях и понимает, чему ещё стоит немного потренироваться.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хорошо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well, a little и a lot помогают уточнить, как именно получается действие. Благодаря им ответ становится точнее, а речь — живой и естественной, как у настоящего школьника.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на 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break дети выбегают во двор, чтобы немного run, play и talk. Кто-то бросает мяч, кто-то просто walks рядом с друзьями и смеётся. После короткого отдыха возвращаться на урок уже легче и веселее.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перед следующим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можно rest, drink water и спокойно перекусить. Ребята обсуждают задания, делятся новостями и готовятся к следующему уроку. Даже несколько минут отдыха помогают снова быть внимательными и бодрыми.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отдых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868" y="2233462"/>
            <a:ext cx="415575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школа важна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каждый день узнавать что-то новое. Здесь дети читают, пишут, считают и слушают, а из маленьких успехов постепенно собирается большой и уверенный результат.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легко найти друзей и научиться общаться. Совместные игры, задания и разговоры делают день интереснее и помогают чувствовать себя частью дружного класса.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работать по правилам, быть внимательным и отвечать за свои дела. Эти привычки нужны не только на уроках, но и в обычной жизни.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учится, пробует и не боится ошибаться, он становится смелее. Школа поддерживает это развитие и показывает, что каждый новый шаг имеет значение.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главных фраз Unit 4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636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go to school подходит для рассказа о каждом школьном дне. Она простая, понятная и помогает сразу начать разговор о своей обычной утренней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6563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I have got a schoolbag можно сообщить, что ученик приготовил свои вещи. Эта модель удобно соединяет тему портфеля с обычным описанием предметов.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4405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This is my classroom помогает представить место, где проходят уроки. Оно подходит для описания класса, парты, доски и всего, что окружает ученика.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322471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люблю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like English показывает личное мнение ученика. Она нужна, чтобы говорить о любимых уроках, занятиях и предметах без длинных объяснений и сложных конструкций.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9500890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умею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can read and write показывает школьные навыки и звучит очень уверенно. А фраза My friends help me напоминает, что рядом всегда есть поддержка.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4: школа, слова и уверенность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4 дети познакомились с важными словами о школе, уроках, друзьях и правилах. Теперь можно рассказывать о своём дне коротко, вежливо и по-английски, без лишних трудностей.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2026-05-30T10:05:57Z</dcterms:created>
  <dcterms:modified xsi:type="dcterms:W3CDTF">2026-05-30T10:05:57Z</dcterms:modified>
</cp:coreProperties>
</file>