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растительного и животного мира: биологические основы и значение для человека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 — основа устойчивости природы и жизни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охрана растительного и животного мира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область биологии и природоохранной практики, где сохраняют виды, сообщества, генетическое разнообразие и места обитания, опираясь на экологию, эволюцию и международные соглашения.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 экосистем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поддерживает трофические цепи, обеспечивает опыление, разложение органики и естественное регулирование численности организмов, без чего экосистема быстро теряет стабильность.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сообщество, тем легче оно переносит засухи, пожары, вспышки вредителей и другие потрясения, сохраняя основные функции даже после сильных изменений среды.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нарушениям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лесу, степи, водоёме и тундре каждый вид включён в сеть взаимодействий, поэтому исчезновение одного звена может изменить жизнь многих других организмов.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видов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повышает вероятность выживания популяции, потому что разные особи по-разному реагируют на болезни, климатические колебания и дефицит ресурсов.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резерв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 — это не только множество видов, но и механизм приспособления биосферы к изменениям, благодаря которому природные системы дольше сохраняют работоспособность.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endParaRPr lang="en-US" sz="9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живой природе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частые причины снижения численности видов и разрушения экосистем, особенно там, где активно меняется землепользование.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потерей мест обитания; остальные факторы часто усиливают её последствия и ускоряют сокращение популяций.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IPBES Global Assessment, 2019; значения условно нормированы для учебной диаграммы.
</a:t>
            </a:r>
            <a:endParaRPr lang="en-US" sz="5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потеря среды обитания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уменьшаются из-за расширения сельского хозяйства, добычи полезных ископаемых, строительства дорог и роста городов, которые вытесняют природные сообщества с их прежних территорий.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численности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исчезают укрытия и кормовая база, поэтому сокращаются популяции птиц, опылителей, грибов, мхов, мелких млекопитающих и хищников, зависящих от лесной структуры.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фрагментации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леса на изолированные участки мешает обмену особями между популяциями, уменьшает генетическое разнообразие и делает их более уязвимыми к случайным потерям.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экологический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восстановлении деревьев сложные связи в сообществе возвращаются медленно, потому что почва, микроклимат и состав видов формируются гораздо дольше, чем уничтожаются.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072618"/>
            <a:ext cx="4491900" cy="1658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 причины их сокращения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уязвимость редких видов связана не только с угрозами, но и с ограниченным ареалом, малой численностью и высокой специализацией.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ключевыми остаются малочисленность и узкая экологическая ниша, поэтому защита должна охватывать и вид, и его среду обитания.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видам, включённым в природоохранные перечни; охранные статусы даны в обобщённом виде.
</a:t>
            </a:r>
            <a:endParaRPr lang="en-US" sz="5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798" y="1367261"/>
            <a:ext cx="325237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как научная основа охраны видов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систематизирует сведения о видах, которым требуется особая защита, и делает проблему исчезновения видимой для науки, государства и общества.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вносят сведения о численности, распространении, причинах сокращения и необходимых мерах охраны, чтобы природоохранные действия опирались на наблюдения, а не на предположения.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редкости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сокращающиеся, уязвимые, редкие и находящиеся под угрозой исчезновения виды помогает точнее определять приоритеты и выбирать подходящие меры защиты.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планирования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реестр нужен для распределения ресурсов, подготовки программ восстановления и постоянного контроля за состоянием популяций в разных регионах и экосистемах.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организуется охрана редкого вида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полевых исследованиях, биологическом анализе и управленческих решениях специалистов.
</a:t>
            </a:r>
            <a:endParaRPr lang="en-US" sz="9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 с максимально строгим режимом охраны, где природные комплексы сохраняются почти без вмешательства человека и служат эталоном естественного состояния экосистем.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охрана природы сочетается с регулируемым посещением, экологическими тропами и просвещением, поэтому люди могут знакомиться с природой без разрушения её ключевых связей.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создают для защиты отдельных видов, мест размножения, миграционных путей или сезонно важных участков, когда необходимы точечные ограничения хозяйственной деятельности.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разных категорий ООПТ снижает антропогенную нагрузку, сохраняет природные процессы и помогает поддерживать экосистемы в долгосрочной перспективе.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эффект
</a:t>
            </a:r>
            <a:endParaRPr lang="en-US" sz="10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сети особо охраняемых природных территорий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сети ООПТ обычно сопровождается расширением научных исследований, экологического туризма и возможностей для долгосрочного сохранения природных комплексов.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площади и числа ООПТ показывает переход от точечной охраны к более устойчивой системе защиты экосистем.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визуализация; для иллюстрации динамики использованы индексированные значения, не привязанные к одному региону.
</a:t>
            </a:r>
            <a:endParaRPr lang="en-US" sz="5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Коллекции, банки семян и возвращение видов в природу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Тепличные коллекции как живая страховка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ботанических садах редкие растения выращивают в защищённых коллекциях, где контролируют свет, влажность и состав почвы. Здесь можно сохранить даже очень уязвимые виды, пока их природные места обитания восстанавливают или защищают от разрушения.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и семенные банки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исчезающих растений используют искусственное опыление, выращивание сеянцев и хранение семян в специальных хранилищах. Такой подход позволяет сохранить генетический материал и быстро увеличить число особей, не изымая много растений из природы.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растений в естественные биотопы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в природе улучшаются, часть выращенных растений возвращают в леса, степи или на заболоченные участки. Особенно важны такие программы для орхидных, реликтовых и лекарственных видов, которые быстро теряют численность при нарушении среды.
</a:t>
            </a:r>
            <a:endParaRPr lang="en-US" sz="9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браконьерство остаётся опасным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Непосредственное сокращение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добыча особенно опасна для крупных млекопитающих, хищных птиц и редких рыб: даже небольшой отбор особей быстро снижает численность популяции, если размножение идёт медленно.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редким и ценным видам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нелегальный оборот попадают мех, рога, кости, яйца, декоративные растения и экзотические животные. Чаще всего страдают виды с низкой плотностью популяций и узкой экологической специализацией.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 — торговые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Бороться нужно не только с добычей, но и с продажей: помогают патрулирование, маркировка продукции, контроль рынков и усиление ответственности за хранение и перевозку биоресурсов.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торговля часто выходит за границы одной страны, нужны согласованные меры между государствами, обмен данными и выполнение природоохранных соглашений. Без этого незаконный рынок быстро приспосабливается к запретам.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и их биологический эффект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дают меры, которые одновременно защищают среду, поддерживают популяции и меняют поведение людей.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природоохранной мерой и её результатом показывает, что сохранение видов требует не одной меры, а целой системы действий.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экологии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экологическая культура помогает природе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50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экономия воды и электроэнергии уменьшают нагрузку на экосистемы. Даже обычные бытовые решения влияют на объём мусора, расход ресурсов и загрязнение среды.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2059915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 лесу и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46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мусора, осторожное поведение на природе и бережное отношение к растениям и животным помогают сохранить местообитания. Для многих видов именно человеческая небрежность становится началом угрозы.
</a:t>
            </a:r>
            <a:endParaRPr lang="en-US" sz="919" dirty="0"/>
          </a:p>
        </p:txBody>
      </p:sp>
      <p:sp>
        <p:nvSpPr>
          <p:cNvPr id="14" name="Text 4"/>
          <p:cNvSpPr txBox="1"/>
          <p:nvPr/>
        </p:nvSpPr>
        <p:spPr>
          <a:xfrm>
            <a:off x="3759881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экологичных товаров и разумное отношение к вещам снижают спрос на ресурсы и количество отходов. Такой подход особенно важен там, где производство связано с вырубкой, добычей и загрязнением.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5459842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формируется через уроки, семейные привычки, средства массовой информации и личный пример. Для старшеклассников важно видеть прямую связь между поведением человека и состоянием природы.
</a:t>
            </a:r>
            <a:endParaRPr lang="en-US" sz="971" dirty="0"/>
          </a:p>
        </p:txBody>
      </p:sp>
      <p:sp>
        <p:nvSpPr>
          <p:cNvPr id="16" name="Text 6"/>
          <p:cNvSpPr txBox="1"/>
          <p:nvPr/>
        </p:nvSpPr>
        <p:spPr>
          <a:xfrm>
            <a:off x="7159796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знания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экологические знания переходят в практику, они перестают быть абстрактными. Небольшие повседневные действия, если их повторяют многие люди, дают заметный результат для местных экосистем.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 живые организмы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загрязнители действуют не одинаково: часть поражает органы дыхания, другая накапливается в пищевых цепях, а третья долго сохраняется в среде и продолжает вредить.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 загрязнение воды, но воздух и пластик тоже дают длительный, системный эффект, затрагивающий целые экосистемы.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данным школьного курса экологии; условная шкала 1–5
</a:t>
            </a:r>
            <a:endParaRPr lang="en-US" sz="7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 условия выживания видов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ареалов
</a:t>
            </a:r>
            <a:pPr algn="l" indent="0" marL="0">
              <a:lnSpc>
                <a:spcPct val="115000"/>
              </a:lnSpc>
              <a:buNone/>
            </a:pPr>
            <a:r>
              <a:rPr lang="en-US" sz="53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потеплении многие виды смещаются к северу или выше в горы, пытаясь сохранить привычные условия жизни. Те, кто не может быстро расселиться, теряют подходящие территории.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жизненных циклов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цветения, размножения и миграций начинают не совпадать с сезоном, доступностью пищи и температурным режимом. Даже небольшое расхождение ухудшает выживаемость потомства и взрослых особей.
</a:t>
            </a:r>
            <a:endParaRPr lang="en-US" sz="1038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экстремальных 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пожары и сокращение снежного покрова меняют структуру местообитаний. Особенно тяжело это переносится тундровыми, горными, арктическими и прибрежными экосистемами, где условия и так очень жёсткие.
</a:t>
            </a:r>
            <a:endParaRPr lang="en-US" sz="106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других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изменение не действует отдельно: оно усиливает последствия загрязнения, разрушения местообитаний и дефицита пищи. Поэтому охрана природы должна учитывать сразу несколько факторов риска.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местные действия в защиту природы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учебные проекты и общественные инициативы переходят в практическую охрану местной природы.
</a:t>
            </a:r>
            <a:endParaRPr lang="en-US" sz="9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восстановления редких видов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редкие виды можно сохранять и восстанавливать, если защищать местообитания и долго сопровождать популяции научным наблюдением.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возможно, если одновременно сохраняются местообитания, ограничивается опасная деятельность и ведётся длительный мониторинг.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природоохранных программ и охраны редких видов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07781"/>
            <a:ext cx="357600" cy="31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807781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823675"/>
            <a:ext cx="357600" cy="286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сохранение природы важно для общества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опылителей, почвенных организмов и природных сообществ поддерживает урожайность. Без устойчивых экосистем сельское хозяйство становится более уязвимым к потерям и колебаниям погоды.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водоёмы и сохранённые водные биоресурсы важны для рыболовства и качества питьевой воды. Деградация экосистем быстро отражается на запасах рыбы и состоянии водных цепей.
</a:t>
            </a:r>
            <a:endParaRPr lang="en-US" sz="1078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связаны с природными соединениями растений, грибов и микроорганизмов. Потеря видов означает потерю потенциальных источников новых веществ, которые ещё только предстоит изучить.
</a:t>
            </a:r>
            <a:endParaRPr lang="en-US" sz="107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будущих затрат
</a:t>
            </a:r>
            <a:pPr algn="l" indent="0" marL="0">
              <a:lnSpc>
                <a:spcPct val="115000"/>
              </a:lnSpc>
              <a:buNone/>
            </a:pPr>
            <a:r>
              <a:rPr lang="en-US" sz="41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охрана и восстановление природы обычно обходятся дешевле, чем ликвидация последствий разрушения экосистем. Поэтому сохранение биоразнообразия — это не расход, а долгосрочная инвестиция.
</a:t>
            </a:r>
            <a:endParaRPr lang="en-US" sz="10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 — условие будущего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растений и животных — это защита местообитаний, мониторинг, ООПТ и личная ответственность. Чем раньше начаты меры, тем выше шанс сохранить биоразнообразие и 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2026-06-02T00:34:27Z</dcterms:created>
  <dcterms:modified xsi:type="dcterms:W3CDTF">2026-06-02T00:34:27Z</dcterms:modified>
</cp:coreProperties>
</file>