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«Ася» И. С. Тургенева: главные темы повести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первой любви, где решительность решает судьбу счастья.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Тургенева: от истории к переживанию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«Ася» написана в 1857 году и показывает не столько события, сколько внутренний мир героев. Тургенев особенно точно передаёт сомнения, надежды и те минуты, когда чувство требует смелого поступка.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приезжает в небольшой немецкий городок и знакомится с Гагиными. Это знакомство становится началом истории, в которой внешне почти ничего не происходит, но внутренне всё меняется.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Ася сначала кажется ему странной и непредсказуемой: она то резка, то застенчива, то неожиданно открыта. Постепенно он замечает её тонкую душевную организацию и скрытую ранимость.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героями возникает взаимное чувство, но оно развивается медленно и неровно. Именно эта неравномерность создаёт напряжение и подготавливает главный перелом повести.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содержание завязки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Аси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 противоречивая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Ася впечатляет своей подвижностью, мечтательностью и эмоциональностью. В ней легко увидеть и смелость, и застенчивость, поэтому она кажется очень живой и непредсказуемой.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Хрупкость сильного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резкостью скрываются обидчивость и тревога. Тургенев показывает героиню как человека, который особенно остро ждёт любви и боится быть непонятым.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273978"/>
            <a:ext cx="275400" cy="24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2999" y="2266175"/>
            <a:ext cx="19530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397" y="2262229"/>
            <a:ext cx="260400" cy="2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и его характер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тонко замечает детали, понимает настроение других людей и умеет читать скрытые чувства. Но одного понимания оказывается недостаточно, когда нужно действовать.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Сомневающийся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долго размышляет о своих переживаниях и всё откладывает решающий разговор. Из-за этого важный момент проходит, не став поступком.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раскаяние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разрыва он ясно понимает, что потерял. Его образ показывает, как дорого обходится нерешительность, когда время для выбора уже ушло.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чувство между героями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рост чувства, но и его зависимость от одного решающего шага.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напряжения приходится на момент возможного признания: именно тогда судьба героев могла измениться.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сюжета повести И. С. Тургенева «Ася»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повести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какую роль играет каждый герой в развитии истории и раскрытии темы выбора.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герой раскрывает отдельную сторону темы любви: чувство, сомнение и ответственность за поступок.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И. С. Тургенева «Ася»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скрытая семейная история влияет на самооценку Аси и делает её особенно чуткой к мнению окружающих.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И. С. Тургенева «Ася»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тайна становится для неё источником внутреннего напряжения.
</a:t>
            </a:r>
            <a:endParaRPr lang="en-US" sz="24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повести по основным событиям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эпизодов повести И. С. Тургенева «Ася».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настроение в повести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немецкий городок, река и сад создают спокойный фон, на котором особенно заметны переживания героев. Пейзаж у Тургенева не просто красивый, а очень выразительный.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Вечер, тишина и открытое пространство усиливают ожидание и лёгкую грусть. Природа помогает почувствовать, как рядом существуют надежда на счастье и страх одиночества.
</a:t>
            </a:r>
            <a:endParaRPr lang="en-US" sz="10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ставит в центр не внешнее событие, а саму героиню: именно через Асю раскрываются чувства, сомнения и главный смысл повести о несбывшемся счастье.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названа «Ася»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имя звучит просто и мягко, но за этой внешней лёгкостью скрывается сложный, противоречивый характер, который постепенно открывается читателю.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направляет внимание на внутренний мир девушки: именно Ася оставляет самое сильное впечатление и становится эмоциональным центром всей истории.
</a:t>
            </a:r>
            <a:endParaRPr lang="en-US" sz="9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повести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связаны между собой: одна неосторожность героя влияет на судьбу, а личные качества персонажей усиливают драму.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оказывается тема несделанного шага: остальные мотивы подводят читателя к мысли о цене промедления.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повесть «Ася»; тематический анализ текста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объяснения героев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Ожидание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Ася приходит к важному разговору с надеждой на честный ответ. В её поведении чувствуется волнение, но она всё же ждёт решающего слова.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Сомнение рассказчика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понимает серьёзность момента, однако не может сразу решиться. Его внутренний страх мешает сказать то, чего от него ждут.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Напряжённая пауза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героями возникает тишина, в которой особенно заметны взгляды, недосказанность и тревога. Именно пауза делает сцену особенно напряжённой.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Упущенный миг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так и не прозвучали вовремя, чувство теряет силу. После этого становится ясно, что важная возможность уже упущена.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повести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какими приёмами Тургенев раскрывает чувства героев и создаёт особое настроение повести.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на главное: читатель видит не только события, но и внутреннюю жизнь персонажей.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И. С. Тургенева «Ася»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Гагин — старший брат Аси, который относится к ней бережно и по-доброму. Он стремится защитить сестру и сделать её жизнь спокойнее, хотя не всегда понимает её чувства до конца.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характере заметны мягкость, такт и простота. Гагин не любит резких решений и старается не усиливать конфликты, поэтому рядом с ним особенно заметна напряжённость Аси.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Гагина Тургенев показывает семейную привязанность и заботу. Он становится посредником между Асей и рассказчиком, помогая лучше увидеть её внутреннюю незащищённость.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Гагина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Гагина нужен и для контраста: его уравновешенность подчёркивает эмоциональную сложность других героев, а также усиливает впечатление от несостоявшегося счастья.
</a:t>
            </a:r>
            <a:endParaRPr lang="en-US" sz="9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финал повести становится трагическим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внутренних причин, из-за которых чувство не превращается в поступок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детали повести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за которым ждут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 повести связано с ожиданием и надеждой: через него герои словно смотрят в будущее. Эта деталь подчёркивает расстояние между чувствами и действием, когда важные слова ещё не сказаны.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дорога как образ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напоминает о течении времени, а дорога — о выборе и расставании. Эти образы помогают почувствовать, что герои стоят на границе между возможным счастьем и уходящим моментом.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 пустое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Вечерние сцены создают тихую, чуть грустную атмосферу. Пустое пространство вокруг героев усиливает ощущение одиночества и делает несбывшуюся надежду особенно заметной.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настроения по ходу сюжета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Перепады настроения в повести особенно заметны в ключевых сценах, где внешне почти ничего не происходит, но внутреннее напряжение растёт.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движется от спокойствия к тревоге и затем к сожалению, поэтому финал воспринимается особенно горько.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повесть «Ася»; анализ эмоциональной динамики текста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8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7700" y="1797831"/>
            <a:ext cx="32235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3600" y="1797831"/>
            <a:ext cx="27630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повесть восьмиклассника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учит внимательно относиться к переживаниям другого человека. Иногда внешне спокойный собеседник ждёт понимания, а невнимательность может ранить сильнее резких слов.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показывает, что важная мысль должна быть высказана без лишнего промедления. Если молчать слишком долго, момент доверия может быть безвозвратно потерян.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решительным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это пример того, как неуверенность мешает поступку. Смелость нужна не только в больших делах, но и в простом честном разговоре.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напоминает, что упущенные возможности трудно вернуть. Поэтому важно не откладывать то, что действительно имеет значение для отношений и будущего.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значение повести «Ася»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«Ася» остаётся важной повестью о первой любви, потому что честно показывает цену сомнений и промедления. Тургенев помогает увидеть, как одно несказанное слово меняет судьбу.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2026-05-22T19:25:22Z</dcterms:created>
  <dcterms:modified xsi:type="dcterms:W3CDTF">2026-05-22T19:25:22Z</dcterms:modified>
</cp:coreProperties>
</file>