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живёт в природе и на экране: в картинках, кнопках и значках урока информатики.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цвет нужен в информатике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быстро различать окна, кнопки и важные знаки. Яркие цвета делают картинку заметнее, а спокойные — помогают глазам отдыхать. Поэтому цвет используют в рисунках, презентациях, играх, значках папок и школьных программах.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появляется, когда свет попадает в глаз и запускает работу зрительной системы. Предметы отражают часть света, и именно отражённый свет помогает увидеть их цвет.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 кажется самым светлым, потому что отражает много света. Поэтому он выглядит «пушистым» и ярким, словно в нём больше света, чем в других цветах.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 цвет кажется самым тёмным, потому что почти не отражает свет. Поэтому он поглощает свет сильнее и выглядит глубже, чем любые тёмные оттенки.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свет и цвет связаны между собой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света к цвету на экране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Лампа или солнце дают свет → отражение или излучение → восприятие глазом и обработка мозгом.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 холодные цвета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«ощущается» тёплый цвет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цвета — красный, оранжевый и жёлтый. Они напоминают солнце, огонь и лето, поэтому часто кажутся живыми и дружелюбными. Их легко заметить даже в суматохе.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«ощущается» холодный цвет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цвета — синий, голубой, зелёный и фиолетовый. Они напоминают воду, лёд и тень, поэтому часто воспринимаются спокойнее. В картинках тёплые и холодные цвета нередко ставят рядом, чтобы стало интереснее смотреть.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рисовании обычно выделяют три «главные» краски: красную, жёлтую и синюю. Если смешивать их, можно получать другие цвета. Так начинается настоящая цветная магия.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цвета и новые цвета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и жёлтый дают оранжевый. Жёлтый и синий помогают получить зелёный. Эти пары показывают, что новый цвет рождается из двух знакомых.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и синий превращаются в фиолетовый. Смешивание красок похоже на головоломку: меняешь сочетание — и ответ каждый раз получается другой.
</a:t>
            </a:r>
            <a:endParaRPr lang="en-US" sz="9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336033"/>
            <a:ext cx="3646200" cy="33257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Оттенки одного цвета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82275" y="1672300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цвет становится светлее или темнее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цвет бывает светлым или тёмным. Если добавить к нему белый, он становится нежнее и светлее. Если добавить чёрный, цвет темнеет и становится «строже».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182275" y="3063694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оттенки красного разные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Розовый, бордовый и алый связаны с красным цветом, но выглядят по-разному. Поэтому даже «одна семья цветов» может иметь много настроений и оттенков в рисунках и на экране.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экране изображения состоят из маленьких точек — пикселей. Каждый пиксель может светиться разными цветами. Так компьютер «собирает» картинку по кусочкам.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на экране компьютера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пикселей много, вместе они образуют букву, кнопку или картинку. Глаз видит результат целиком, а не отдельные точки. Поэтому всё кажется гладким и чётким.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увеличить изображение, станет видно, что оно построено из крошечных цветных точек. Вот почему один и тот же цвет на экране всегда немного «составной», даже если кажется ровным.
</a:t>
            </a:r>
            <a:endParaRPr lang="en-US" sz="9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быстро находить нужные элементы на экране. Мы замечаем их быстрее, чем если бы все кнопки были одинаковыми. Это особенно важно, когда вокруг много информации.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кнопка часто напоминает об остановке или удалении. Зелёная обычно связана с запуском или подтверждением. Синяя чаще используется для информации или ссылки, чтобы было понятно, куда нажать.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значок заметнее, чем бледный. Поэтому важные элементы стараются делать достаточно насыщенными, чтобы их не пропустить. Так цвет работает как подсказка без дополнительных слов.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в значках и кнопках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читать и понимать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выделяет заголовки, слова и важные части текста. В учебных программах им отмечают правильные ответы, подсказки и предупреждения. Благодаря этому легче понять, что главное, даже если читаешь впервые.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цветов слишком много, экран становится пёстрым, и глазам труднее удерживать внимание. Если цветов немного, информация выглядит аккуратно и понятнее. Тогда даже короткий текст воспринимается спокойнее и быстрее.
</a:t>
            </a:r>
            <a:endParaRPr lang="en-US" sz="10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 рисунках и раскрасках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Палитра художника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графических редакторах цвет выбирают из палитры — набора разных оттенков для рисования. Палитра помогает быстро находить нужный цвет и не «теряться» в меню.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рисунок — разные настроения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Поменяйте цвета — и тот же рисунок станет весёлым, спокойным или ярким. Это похоже на волшебство: вы меняете «настроение», а картинка меняется вместе с ним.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ёлку можно сделать зимней с холодными оттенками, море — спокойным с синими и зелёными, а солнце — радостным с тёплыми жёлтыми и оранжевыми тонами.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хороший цвет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цвет хорошо виден на фоне. Если фон светлый, тёмные буквы читаются лучше, а на тёмном фоне отлично смотрятся светлые слова. Так информация не «прячется» и не утомляет глаза.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цвета слишком похожи, буквы и картинки сливаются. Контраст помогает глазам быстрее находить важное: заголовки, подсказки и нужные элементы интерфейса. Смотреть становится легче и приятнее.
</a:t>
            </a:r>
            <a:endParaRPr lang="en-US" sz="10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радуга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Превращение света в разноцветную дугу во время дождя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состоит из разных цветов. В воздухе синные лучи рассеиваются сильнее, чем красные, поэтому в ясный день в глаз попадает больше синего оттенка, и небо кажется голубым или синим.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небо кажется синим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низко, например на закате, свет проходит через больший слой воздуха. За это время части красных оттенков доходят легче, а синего становится меньше, поэтому небо постепенно меняет цвет на оранжевый или красный.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что «цвет неба» — это не краска на поверхности, а результат того, как свет путешествует в атмосфере. Чем меняется путь света, тем сильнее меняется видимый оттенок неба.
</a:t>
            </a:r>
            <a:endParaRPr lang="en-US" sz="9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быстро понять сигнал без слов. Красный часто означает опасность или остановку — он сразу «говорит» быть осторожным и не продолжать движение.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 знаках и правилах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предупреждает и просит быть внимательным. Он звучит как «сейчас что-то произойдёт», поэтому его используют, чтобы напомнить о правилах и возможных изменениях.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показывает, что путь свободен или действие разрешено. Такие цвета часто встречаются на светофоре, дорожных знаках и предупреждающих наклейках.
</a:t>
            </a:r>
            <a:endParaRPr lang="en-US" sz="9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в природе: как он помогает выживать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зайчик зимой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снег становится почти одинаковым по цвету, и белому зайчику легче прятаться. Его шерсть помогает сливаться с окружающей природой. Так у него больше шансов не попасться на глаза хищникам.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гусеница и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гусеница может выглядеть почти так же, как листья, на которых она живёт. Если лист слегка меняется по оттенкам, гусеница тоже «маскируется» в этой палитре. Поэтому её труднее заметить.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Цветы, насекомые и осень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цветы привлекают насекомых — им проще найти то, что нужно. А осенние листья меняют цвет на жёлтый, оранжевый и красный, потому что меняются условия вокруг. Природа будто сама раскрашивает сезон.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могут создавать разные чувства. Красный часто воспринимается смелым и энергичным, как будто он «подталкивает вперёд». Поэтому красный любят, когда нужно заметить действие.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обычно звучит спокойнее: он напоминает тишину и прохладу. Зелёный ассоциируется со свежестью, а жёлтый — с радостью и теплом. От этого меняется ощущение картинки или комнаты.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рисунках и помещениях светлые цвета часто делают всё мягче и легче. Такие цвета помогают смотреть без напряжения и создают ощущение простора, словно воздух становится чуть «шире».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настроение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очень тёмные цвета дают более строгий и собранный эффект. Они могут подчеркнуть важные места и добавить «глубину». Поэтому художники используют их аккуратно, чтобы не сделать изображение мрачным.
</a:t>
            </a:r>
            <a:endParaRPr lang="en-US" sz="9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25" y="3242925"/>
            <a:ext cx="242100" cy="21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в компьютере и играх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и герои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цвет помогает быстро различать героев, предметы и задания. Когда всё подсвечено разными оттенками, легче ориентироваться и не терять нужные детали в шумной сцене.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 об ошибке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подсветка обычно сообщает об ошибке или опасности. Это помогает быстро остановиться, исправиться и повторить попытку, не переходя к следующему шагу слишком рано.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правильного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программах зелёная подсветка часто показывает правильный выбор. Ребёнок сразу понимает: «Я сделал так, как надо», и может продолжать игру без лишних вопросов.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экран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цвета делают интерфейс и игру «живыми». Зрители быстрее замечают, что изменилось, где важная кнопка и что нужно сделать дальше — как будто экран помогает сам.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336743"/>
            <a:ext cx="3513000" cy="3324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наблюдать цвета каждый день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379575" y="1852125"/>
            <a:ext cx="44943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можно замечать на небе, в одежде, в игрушках, в книгах и в еде. Один и тот же цвет бывает разным утром, днём и вечером, потому что свет меняется. Это весело проверять глазами.
</a:t>
            </a:r>
            <a:endParaRPr lang="en-US" sz="1122" dirty="0"/>
          </a:p>
        </p:txBody>
      </p:sp>
      <p:sp>
        <p:nvSpPr>
          <p:cNvPr id="9" name="Text 3"/>
          <p:cNvSpPr txBox="1"/>
          <p:nvPr/>
        </p:nvSpPr>
        <p:spPr>
          <a:xfrm>
            <a:off x="4379575" y="3219281"/>
            <a:ext cx="44943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наблюдения тренируют внимание и память: вы начинаете лучше сравнивать предметы и замечать оттенки. Попробуйте мысленно назвать цвет — и потом сравнить с тем, что видите снова через час.
</a:t>
            </a:r>
            <a:endParaRPr lang="en-US" sz="11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делает мир понятнее и ярче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видеть красоту, понимать знаки и читать информацию на экране. Он важен в природе, в искусстве, в правилах безопасности и в компьютере. Если замечать цвета вокруг себя, мир становится ярче, а детали — понятнее.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2026-05-13T14:32:11Z</dcterms:created>
  <dcterms:modified xsi:type="dcterms:W3CDTF">2026-05-13T14:32:11Z</dcterms:modified>
</cp:coreProperties>
</file>