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«Взлёт» в литературе: движение героя, эпохи и слова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подъёма открывает путь от кризиса к высоте смысла.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мотив взлёта в литературе XIX–XX веков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Взлёт в литературе показывает переход человека или эпохи к новой мере жизни. Он может означать прозрение, вдохновение, исторический подъём и одновременно напоминать о хрупкости достигнутой высоты.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взлёта в сюжете: переход к решающему повороту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сюжетном развитии взлёт обычно начинается там, где герой перестаёт ждать и делает выбор. Именно этот шаг превращает внутреннее напряжение в действие и меняет ход событий.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11 классе особенно заметны такие моменты у Толстого, Бунина и Куприна: подъём связан не с внешним успехом, а с нравственным переломом, который проверяет характер.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Серебряного века взлёт часто выражает вдохновение и надежду на обновление, но не обещает счастья. Поэтому за подъёмом нередко следует испытание или разочарование.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движения вверх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используют слова о небе, свете, крыльях, вершине и полёте, чтобы передать напряжённое стремление к высоте. Такой образ делает чувство особенно зримым и динамичным.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смысл образа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Блока, Ахматовой, Маяковского, Есенина и Цветаевой взлёт обозначает свободу, внутренний порыв и выход за пределы привычного. Он звучит как поиск смысла, а не только как радость.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87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взлёта в поэзии: высота, свет, полёт
</a:t>
            </a:r>
            <a:endParaRPr lang="en-US" sz="258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мотив подъёма в литературном произведении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самый яркий подъём обычно краток и быстро переходит в испытание.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взлёт почти всегда неустойчив: его смысл раскрывается через проверку, а не через сам пик.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русской литературы XIX–XX веков, изучаемым в 11 классе.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1732885"/>
            <a:ext cx="3812100" cy="225923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примеры мотива взлёта в 11 классе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один мотив получает разные формы в прозе и поэзии.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взлёт связан прежде всего с выбором, памятью и внутренней мерой личности.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 литературе 11 класса.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к внутреннему подъёму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логику развития мотива взлёта в произведениях 11 класса.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925" y="13878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9106" y="1387800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7806" y="1387800"/>
            <a:ext cx="301388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28050" y="1394430"/>
            <a:ext cx="318300" cy="2546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взлёт и его отражение в литературе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 перелом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подъём в литературе редко выглядит торжественно и безоговорочно. Писатели показывают, что за идеей перемен почти всегда стоят разломы, страх и человеческие потери.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и испытание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эпоха делает мотив взлёта особенно напряжённым. Подъём народа или героя связан не с победной риторикой, а с выдержкой, памятью и ответственностью перед живыми и павшими.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Блока, Маяковского и Пастернака историческое движение передаётся через ритм, интонацию и образное напряжение. Литература фиксирует не только событие, но и цену его переживания.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Поколение и судьба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Шолохова и Твардовского взлёт часто понимается как опыт общности. Он объединяет людей, но не отменяет трагедии, поэтому звучит одновременно как надежда и как нравственная проверка.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0675" y="344200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Взлёт личности: от внутренней слабости к зрелости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49975" y="1893475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 взлёта личности — способность выйти из растерянности и взять ответственность за другого человека. Такой подъём связан с поступком, а не с громкими словами.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49975" y="3744950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«Судьбе человека» Андрея Соколова возвышает сохранённое достоинство, а в «Войне и мире» рост героя опирается на боль, память и любовь. Высота здесь измеряется зрелостью души.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структура литературного взлёта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самый светлый подъём в литературе сохраняет внутреннее напряжение и неоднозначность.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взлёт почти никогда не бывает чистой радостью: он соединяет подъём с тревогой и памятью о потере.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Содержательное обобщение по русской литературе XIX–XX веков, изучаемой в 11 классе.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литературный взлёт часто связан с драмой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подъём в литературе почти никогда не бывает без испытания: он возникает на границе конфликта, когда герой вынужден ответить на вызов общества, истории или собственной совести.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достигнутая вершина, тем ощутимее риск её утратить. Поэтому успех, вдохновение или нравственное прозрение в русской литературе нередко оборачиваются одиночеством, внутренним напряжением и ответственностью.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драматизм делает мотив взлёта убедительным: литература показывает не только момент подъёма, но и его цену, раскрывая хрупкость человеческой высоты.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1828848"/>
            <a:ext cx="3812100" cy="195650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подлинного взлёта в художественном тексте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признаков помогает отличить настоящий духовный подъём от внешнего успеха.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Подлинный взлёт узнаётся по внутреннему изменению: он связан не с удачей, а с нравственным ростом, памятью и ответственностью перед другими.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произведений школьной программы 11 класса по литературе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взлёта: от темы к авторской позиции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анализа художественного текста для 11 класса: мотив раскрывается через конфликт, образ высоты и ключевой эпизод.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военной и исторической прозе взлёт часто принадлежит не личности, а целому поколению. Люди сохраняют достоинство не благодаря победному тону, а благодаря взаимной поддержке, памяти о погибших и готовности нести общую ношу.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поднимается не один герой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о революции и войне показывают момент, когда история словно поднимает народ на новую высоту. Но эта высота всегда оплачена потерями, тревогой и моральным выбором, поэтому торжество в таких текстах звучит сдержанно.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Эпоха, проверяющая характер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Коллективный взлёт в литературе держится на памяти о пережитом. Именно она превращает тяжёлый опыт в нравственную опору и не позволяет эпохе свести человека только к роли участника событий.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как форма подъёма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Коллективный взлёт: народ, эпоха, поколение
</a:t>
            </a:r>
            <a:endParaRPr lang="en-US" sz="314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взлёт и его развитие во времени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жанров меняется скорость подъёма: в лирике он резче, в эпопее развивается медленнее, но везде решающим остаётся момент проверки достигнутой высоты.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 даёт пик мотива, однако финал показывает, выдерживает ли герой или эпоха собственный подъём.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структуры художественного сюжета в произведениях 11 класса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088" y="1737634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8563" y="1731004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5838" y="1731004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23113" y="1731004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95188" y="1737634"/>
            <a:ext cx="318300" cy="25464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значение мотива взлёта в литературе
</a:t>
            </a:r>
            <a:endParaRPr lang="en-US" sz="2200" dirty="0"/>
          </a:p>
        </p:txBody>
      </p:sp>
      <p:sp>
        <p:nvSpPr>
          <p:cNvPr id="14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185375" y="2167750"/>
            <a:ext cx="1559700" cy="18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перед другими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показывает, что подлинная высота человека проявляется в готовности отвечать не только за себя, но и за близких, товарищей, эпоху.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1982650" y="2167750"/>
            <a:ext cx="1559700" cy="18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взлёта помогает осмыслить исторический опыт: подъём невозможен без памяти о войне, потрясениях и цене перемен.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3779925" y="2167750"/>
            <a:ext cx="1559700" cy="18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достоинства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остаётся высоким не из-за статуса, а благодаря верности совести, слову и человеческому достоинству в трудных обстоятельствах.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5577200" y="2167750"/>
            <a:ext cx="1559700" cy="18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творчества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и прозе взлёт связан с созидательной энергией: слово становится способом преодолеть страх, хаос и внутреннюю слабость.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7374475" y="2167750"/>
            <a:ext cx="1559700" cy="18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смысл мотива особенно ясен там, где герой выбирает долг, а не удобство, и тем самым задаёт читателю моральную меру.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подъёма: выгорание, одиночество, разочарование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герой поднимается, тем заметнее его отрыв от привычной жизни. Литература часто показывает, что вершина не приносит покоя, а усиливает чувство одиночества и уязвимости.
</a:t>
            </a:r>
            <a:endParaRPr lang="en-US" sz="1153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цена взлёта слышна в надрыве интонации: вдохновение становится предельно напряжённым состоянием, где восторг соседствует с усталостью, тревогой и ощущением предела.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трагедия возникает из разрыва между мечтой и реальностью. Герой видит высоту, но не всегда может удержать её без потерь, ошибок или внутреннего истощения.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исторических произведениях подъём идеи нередко оказывается несоразмерен человеческой судьбе. Тогда величие времени оттеняется болью, а успех — горечью утрат и разочарований.
</a:t>
            </a:r>
            <a:endParaRPr lang="en-US" sz="117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Взлёт и падение в литературе: сравнение смыслов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внешние обстоятельства важны, но решающим остаётся внутреннее состояние героя и его способность удержать ценности.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держится на целостности личности; падение начинается там, где рушатся ценности, ослабевает воля или мир героя разрушается извне.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интерпретация мотивов в произведениях о войне, революции и духовном поиске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признаков помогают отличить подлинный взлёт от внешнего успеха.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презентации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объединяет основные ориентиры анализа: выбор, память, служение, преображение и цену подъёма. Вместе они показывают, что высота в литературе всегда нравственно проверяется.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Взлёт как проверка человека и времени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взлёта раскрывает не только успех, но и пределы человеческой силы, верности и надежды. В литературе 11 класса он особенно важен как знак внутреннего роста, проверяемого испытанием.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2026-05-20T04:05:47Z</dcterms:created>
  <dcterms:modified xsi:type="dcterms:W3CDTF">2026-05-20T04:05:47Z</dcterms:modified>
</cp:coreProperties>
</file>