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 живи — век учись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Весёлая сказка о смекалке, ошибках и полезном опыте.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из хорватского народного творчества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история пришла из устной традиции, где сказки легко запоминались и передавались детям. Пересказ Л. Яхнина сделал её ясной, живой и особенно понятной младшим школьникам.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пословица в названии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напоминает: человек узнаёт новое не только на уроках, но и в обычных делах. Опыт приходит каждый день, если внимательно смотреть на происходящее.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эта мысль раскрывается через смешную жизненную ситуацию. Герой сначала ошибается, но именно эта неудача помогает ему понять, как поступить лучше.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простая история превращается в маленький урок. Она показывает, что даже промах может стать началом полезного знания и сделать человека мудрее.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человек, близкий каждому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похож на богатыря или волшебника. Он выглядит как простой человек из народной сказки: немного неуклюжий, добрый и очень узнаваемый. Именно поэтому его легко представить и запомнить.
</a:t>
            </a:r>
            <a:endParaRPr lang="en-US" sz="1127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действует по привычке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он делает всё так, как привык. Но привычное решение не помогает, и герой сталкивается с неожиданной трудностью. В этот момент он начинает смотреть внимательнее и искать другой путь.
</a:t>
            </a:r>
            <a:endParaRPr lang="en-US" sz="1085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Учится не сдаваться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сердится на неудачу и не опускает руки. Он спокойно пробует снова, замечает детали и постепенно находит верное решение. Его сила — в терпении, наблюдательности и здравом смысле.
</a:t>
            </a:r>
            <a:endParaRPr lang="en-US" sz="1148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герой: простой, но смекалистый человек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чего начинается сюжет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Обычное дело
</a:t>
            </a:r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начинает с простой жизненной задачи и уверен, что справится быстро. Всё кажется знакомым и лёгким.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12990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
</a:t>
            </a:r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Привычный способ подводит, и возникает смешная неудача. Именно она меняет ход событий и заставляет героя задуматься.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20340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поворот
</a:t>
            </a:r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ошибки герой замечает важную деталь и пробует иначе. С этого момента история становится настоящим уроком.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сказка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народной истории: от ошибки к пониманию.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2055822"/>
            <a:ext cx="900000" cy="9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2055822"/>
            <a:ext cx="900000" cy="90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761117" y="3634590"/>
            <a:ext cx="675000" cy="90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сказке есть юмор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1664415" y="2145822"/>
            <a:ext cx="2448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Неловкие поступки
</a:t>
            </a:r>
            <a:pPr algn="l" indent="0" marL="0">
              <a:lnSpc>
                <a:spcPct val="100000"/>
              </a:lnSpc>
              <a:buNone/>
            </a:pPr>
            <a:r>
              <a:rPr lang="en-US" sz="8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Смешно, когда герой действует слишком уверенно и сразу ошибается. Его промах выглядит добродушно, поэтому читателю хочется не смеяться над ним, а улыбнуться вместе с ним.
</a:t>
            </a:r>
            <a:endParaRPr lang="en-US" sz="828" dirty="0"/>
          </a:p>
        </p:txBody>
      </p:sp>
      <p:sp>
        <p:nvSpPr>
          <p:cNvPr id="15" name="Text 2"/>
          <p:cNvSpPr txBox="1"/>
          <p:nvPr/>
        </p:nvSpPr>
        <p:spPr>
          <a:xfrm>
            <a:off x="6029247" y="2106372"/>
            <a:ext cx="24474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Неожиданный поворот
</a:t>
            </a:r>
            <a:pPr algn="l" indent="0" marL="0">
              <a:lnSpc>
                <a:spcPct val="100000"/>
              </a:lnSpc>
              <a:buNone/>
            </a:pPr>
            <a:r>
              <a:rPr lang="en-US" sz="9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меняются быстро и неожиданно. То, что казалось простым, вдруг становится трудным, и именно этот поворот делает историю живой, лёгкой и запоминающейся.
</a:t>
            </a:r>
            <a:endParaRPr lang="en-US" sz="940" dirty="0"/>
          </a:p>
        </p:txBody>
      </p:sp>
      <p:sp>
        <p:nvSpPr>
          <p:cNvPr id="16" name="Text 3"/>
          <p:cNvSpPr txBox="1"/>
          <p:nvPr/>
        </p:nvSpPr>
        <p:spPr>
          <a:xfrm>
            <a:off x="3828084" y="3721441"/>
            <a:ext cx="24474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помогает понять урок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в сказке не мешает смыслу, а делает его понятнее. Весёлая форма помогает запомнить, что ошибка может научить лучше любого длинного объяснения.
</a:t>
            </a:r>
            <a:endParaRPr lang="en-US" sz="944" dirty="0"/>
          </a:p>
        </p:txBody>
      </p:sp>
      <p:sp>
        <p:nvSpPr>
          <p:cNvPr id="17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мудрость в поступках героя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мудрость не произносится вслух длинными словами. Она видна в том, как герой замечает мелочи, старается понять ситуацию и не торопится с выводами.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его действие похоже на маленький шаг к правильному решению. Так народная сказка учит смотреть внимательно, пробовать снова и делать выводы из каждого опыта.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помогают герою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Внимательность помогает герою заметить то, что сначала ускользнуло от взгляда. Благодаря этому он понимает, где допустил ошибку, и может исправить её.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Сообразительность помогает выбрать новое решение. Он не действует вслепую, а думает, сравнивает и пробует более удачный способ.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 не даёт ему бросить дело после первой неудачи. Герой спокойно продолжает искать выход и не расстраивается слишком быстро.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слушать советы делает его сильнее. В сказке видно: тот, кто готов учиться у других, быстрее находит верный путь.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короткие эпизоды в сказке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действия делают сюжет ясным и удобным для запоминания. Ребёнку легко следить за событиями, когда похожие шаги повторяются не один раз.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эпизоды помогают быстро понять, что происходит с героем. Каждый кусочек истории добавляет что-то новое и не перегружает читателя.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строй особенно хорош для устного рассказа. Сказку удобно пересказывать своими словами, потому что в ней всё движется к одному главному выводу.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7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напоминает: учиться можно в любом возрасте. Даже если что-то уже кажется знакомым, всегда есть повод посмотреть внимательнее и узнать новое.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57956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приходит не только из книг и уроков. Он рождается в обычных делах, когда человек пробует, ошибается и постепенно находит верный путь.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7703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Смешная ошибка не делает героя хуже. Наоборот, она помогает ему остановиться, подумать и сделать вывод, который пригодится ему дальше.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9420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истории шутка и мудрость идут рядом. Поэтому она легко запоминается и оставляет после себя не просто улыбку, а полезный урок.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эта история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98" y="1415989"/>
            <a:ext cx="2335787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народной сказки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80479" y="1546751"/>
            <a:ext cx="4852200" cy="13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язык и понятный сюжет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строится на ясных событиях и знакомых жизненных ситуациях. Поэтому его легко читать вслух, пересказывать и запоминать без лишних трудностей.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0479" y="3279686"/>
            <a:ext cx="4852219" cy="1338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Мораль, которая видна в поступках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не объясняется длинно. Он раскрывается через действия героя, и каждый эпизод подводит читателя к одной простой и важной мысли.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Пересказ Л. Яхнина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19125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Яхнин сохраняет народный характер сказки, но делает её речь более ясной и удобной для младших школьников. История звучит живо и естественно.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4344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пересказе много коротких, понятных эпизодов. Они помогают следить за сюжетом и лучше видеть, как герой ошибается, замечает это и исправляется.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7513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такому изложению сказка остаётся доброй и мудрой. Дети легче понимают характер героя и запоминают главную мысль произведения.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с героем по ходу сказки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ошибка превращается в опыт и помогает герою стать мудрее.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сказка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664802" y="1640733"/>
            <a:ext cx="1612200" cy="2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истории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443956" y="2108697"/>
            <a:ext cx="2020762" cy="770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появляется улыбка: герой попадает в неловкую ситуацию, и это выглядит смешно и по-доброму.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601619" y="2924326"/>
            <a:ext cx="2020762" cy="770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становится интересно следить, как он замечает свою ошибку и ищет другой, более удачный способ.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814460" y="2459211"/>
            <a:ext cx="1612200" cy="2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сюжета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664697" y="3161070"/>
            <a:ext cx="1612200" cy="2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сказки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443956" y="3629034"/>
            <a:ext cx="2020762" cy="770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остаётся тёплое чувство. История показывает, что учиться можно всю жизнь, и это совсем не скучно.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401" y="1454089"/>
            <a:ext cx="2334607" cy="30453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Похожа ли эта сказка на другие поучительные истории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016175" y="1705331"/>
            <a:ext cx="5729489" cy="1161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 во многих народных сказках, здесь герой сначала действует неудачно, а потом понимает, что нужно быть внимательнее. Так рождается маленький, но важный урок.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16175" y="3372206"/>
            <a:ext cx="5729489" cy="1161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истории обычно короткие и запоминающиеся. В них есть смекалка, добрый юмор и ясный вывод, который легко пересказать своими словами.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56387"/>
            <a:ext cx="720000" cy="64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9779" y="1916387"/>
            <a:ext cx="720000" cy="72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4948" y="3720244"/>
            <a:ext cx="720000" cy="576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50471" y="3720243"/>
            <a:ext cx="720000" cy="576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сказка подходит для чтения во 2 классе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1589717" y="190625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объём
</a:t>
            </a:r>
            <a:pPr algn="l" indent="0" marL="0">
              <a:lnSpc>
                <a:spcPct val="100000"/>
              </a:lnSpc>
              <a:buNone/>
            </a:pPr>
            <a:r>
              <a:rPr lang="en-US" sz="1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недлинный, поэтому его удобно читать по частям. Ребёнок не теряет нить сюжета и спокойно следит за событиями.
</a:t>
            </a:r>
            <a:endParaRPr lang="en-US" sz="1018" dirty="0"/>
          </a:p>
        </p:txBody>
      </p:sp>
      <p:sp>
        <p:nvSpPr>
          <p:cNvPr id="14" name="Text 2"/>
          <p:cNvSpPr txBox="1"/>
          <p:nvPr/>
        </p:nvSpPr>
        <p:spPr>
          <a:xfrm>
            <a:off x="5960449" y="191638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события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нет сложных приключений. Ситуация близка детям, а смешные моменты помогают читать с интересом и без напряжения.
</a:t>
            </a:r>
            <a:endParaRPr lang="en-US" sz="944" dirty="0"/>
          </a:p>
        </p:txBody>
      </p:sp>
      <p:sp>
        <p:nvSpPr>
          <p:cNvPr id="15" name="Text 3"/>
          <p:cNvSpPr txBox="1"/>
          <p:nvPr/>
        </p:nvSpPr>
        <p:spPr>
          <a:xfrm>
            <a:off x="1589717" y="364824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пересказывать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построен ясно и последовательно. Это помогает отвечать на вопросы, рассказывать содержание и объяснять, чему учит история.
</a:t>
            </a:r>
            <a:endParaRPr lang="en-US" sz="944" dirty="0"/>
          </a:p>
        </p:txBody>
      </p:sp>
      <p:sp>
        <p:nvSpPr>
          <p:cNvPr id="16" name="Text 4"/>
          <p:cNvSpPr txBox="1"/>
          <p:nvPr/>
        </p:nvSpPr>
        <p:spPr>
          <a:xfrm>
            <a:off x="5960449" y="3648243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учёбой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есть темы ошибки, старания и нового знания. Они показывают, что учиться можно не только на уроке, но и каждый день.
</a:t>
            </a:r>
            <a:endParaRPr lang="en-US" sz="944" dirty="0"/>
          </a:p>
        </p:txBody>
      </p:sp>
      <p:sp>
        <p:nvSpPr>
          <p:cNvPr id="17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выражения, которые важно запомнить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«мудрость» помогает понять главный смысл сказки: ум приходит не сразу, а вместе с опытом и внимательным отношением к жизни.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«ошибка», «урок» и «опыт» показывают путь героя. Сначала он ошибается, потом задумывается и делает правильный вывод.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«пословица» напоминает о названии сказки. Оно связывает короткое выражение с большой мыслью: человек учится всю жизнь.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сказки в одном выводе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1000478" y="1802086"/>
            <a:ext cx="17268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действия
</a:t>
            </a:r>
            <a:pPr algn="ctr" indent="0" marL="0">
              <a:lnSpc>
                <a:spcPct val="100000"/>
              </a:lnSpc>
              <a:buNone/>
            </a:pPr>
            <a:r>
              <a:rPr lang="en-US" sz="10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начинает с обычного поступка и думает, что всё получится быстро. Но именно здесь появляется первая ошибка.
</a:t>
            </a:r>
            <a:endParaRPr lang="en-US" sz="1071" dirty="0"/>
          </a:p>
        </p:txBody>
      </p:sp>
      <p:sp>
        <p:nvSpPr>
          <p:cNvPr id="8" name="Text 2"/>
          <p:cNvSpPr txBox="1"/>
          <p:nvPr/>
        </p:nvSpPr>
        <p:spPr>
          <a:xfrm>
            <a:off x="4221328" y="2000206"/>
            <a:ext cx="17268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и исправление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он замечает, что действовать нужно иначе. Новая попытка помогает ему найти удачное решение и понять, как важен опыт.
</a:t>
            </a:r>
            <a:endParaRPr lang="en-US" sz="1030" dirty="0"/>
          </a:p>
        </p:txBody>
      </p:sp>
      <p:sp>
        <p:nvSpPr>
          <p:cNvPr id="9" name="Text 3"/>
          <p:cNvSpPr txBox="1"/>
          <p:nvPr/>
        </p:nvSpPr>
        <p:spPr>
          <a:xfrm>
            <a:off x="6517358" y="3608026"/>
            <a:ext cx="17268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
</a:t>
            </a:r>
            <a:pPr algn="ctr" indent="0" marL="0">
              <a:lnSpc>
                <a:spcPct val="100000"/>
              </a:lnSpc>
              <a:buNone/>
            </a:pPr>
            <a:r>
              <a:rPr lang="en-US" sz="1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становится ясно: человек умнеет, когда не боится ошибок и готов учиться дальше. Так сказка остаётся понятной и сегодня.
</a:t>
            </a:r>
            <a:endParaRPr lang="en-US" sz="1039" dirty="0"/>
          </a:p>
        </p:txBody>
      </p:sp>
      <p:sp>
        <p:nvSpPr>
          <p:cNvPr id="10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Сказка, которая учит всю жизнь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Хорватская сказка в пересказе Л. Яхнина смешно и просто напоминает: ошибка — это не конец, а начало нового знания, если уметь думать и замечать.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2026-05-24T07:11:09Z</dcterms:created>
  <dcterms:modified xsi:type="dcterms:W3CDTF">2026-05-24T07:11:09Z</dcterms:modified>
</cp:coreProperties>
</file>