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искания Андрея Болконского и Пьера Безухова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Толстого ищут смысл жизни через ошибки, страдания и прозрение.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мир»: роман о внутреннем выборе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войны 1805–1812 годов Толстой показывает, как человек выбирает между славой, долгом, любовью, совестью и личным счастьем. История Андрея Болконского и Пьера Безухова раскрывает философский смысл романа.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 в начале пути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отличают ум, воля и чувство чести, но эти качества сочетаются с гордостью и неудовлетворённостью. Андрей хочет видеть перед собой цель, которая оправдает его способности и усилия.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воинском подвиге и личной славе кажется ему способом вырваться из обыденности. В начале романа он ищет не покоя, а дела, достойного сильной личности.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принадлежит к знатному роду и с юности привык к дисциплине, сдержанности и требовательности к себе. Он не принимает пустую светскую жизнь и внутренне отдаляется от неё.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разочарование Андрея: Аустерлиц и смерть жены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Аустерлицем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связывает будущее с военной карьерой и мечтает о подвиге, который принесёт признание и особый смысл его жизни.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Аустерлице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и вид высокого неба заставляют его увидеть ничтожность личной славы перед вечностью и пересмотреть прежние цели.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Андрей теряет уверенность в общественном успехе и ощущает внутреннюю опустошённость, не находя опоры в прежних идеалах.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Лизы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жены усиливает чувство вины и одиночества. Его поиск смысла становится тяжёлым внутренним испытанием и углублением в себя.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Безухов: от растерянности к нравственному поиску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и ошибка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остаётся искренним и добрым, но легко попадает под чужое влияние. Брак с Элен открывает ему пустоту светской жизни и приносит глубокое разочарование.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нравственной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Пытаясь изменить себя, он обращается к масонству и благотворительности. Пьер ищет не внешнюю форму, а ясный нравственный закон, который помог бы жить честно и осмысленно.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исходных позиций Андрея и Пьера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черты героев и их главные внутренние потребности.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противоположны по характеру, но одинаково не принимают духовную пустоту светского общества.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роман «Война и мир».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и крах мечты у Андрея Болконского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разрушает эту уверенность: события развиваются не по замыслу героя, а человеческая воля оказывается ограниченной и уязвимой.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и пережитое потрясение делают прежние честолюбивые планы мелкими. Андрей начинает иначе смотреть на собственные стремления и поступки.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Аустерлица Андрей верит, что личный подвиг и военная слава способны вывести человека над обыденностью и подтвердить его особое предназначение.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высокого неба становится знаком духовного прозрения: перед вечностью внешняя известность теряет ценность, а важнее становится внутренний смысл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духовных кризисов Андрея и Пьера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кризисы, но и постепенное взросление каждого героя.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проходят через разочарование к более устойчивым нравственным основаниям, но приходят к ним разными путями.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 личности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Андрея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 Наташе пробуждает в Андрее веру в обновление. Он впервые связывает личное счастье не со славой, а с живой человеческой близостью и будущим.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и боль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Несостоявшееся счастье с Наташей снова обнажает его ранимость. Андрей тяжело переживает крушение доверия и возвращается к внутренней замкнутости и сомнениям.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и нравственная 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Пьера Наташа — прежде всего человек высокой душевной чистоты. Его чувство основано на уважении, понимании и стремлении к подлинной духовной связи.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Толстовский смысл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любовь становится проверкой зрелости. Она показывает, способен ли человек выйти за пределы самолюбия и увидеть другого без самообмана.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Андрея война становится пределом нравственной ответственности: перед Бородином он особенно ясно ощущает долг, мужество и готовность принять личную жертву ради общего дела.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не военный, но стремится понять народную борьбу и увидеть в ней общую судьбу России. Война вовлекает его в историческую и человеческую правду.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как проверка характера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Андрея Болконского к духовному перелому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событий, показанная по роману Л. Н. Толстого «Война и мир».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Масонство и первые нравственные поиски Пьера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Разочаровавшись в светском окружении, Пьер ищет не внешнюю поддержку, а нравственный закон, который помог бы ему упорядочить собственную жизнь и поступки.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Масонство кажется ему путём самосовершенствования: через добрые дела, самонаблюдение и дисциплину он надеется стать полезнее и себе, и другим.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искренне стремится соединить идеи с практикой, поэтому его особенно привлекают благотворительность, разговоры о совести и обязанность отвечать за свои решения.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постепенное разочарование показывает: одних обрядов и правил недостаточно, если человек не меняется внутренне и не находит подлинной нравственной правды.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духовных ценностей Андрея и Пьера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герои по-разному приходят к внутренней зрелости: через волевое самоограничение и через сердечную открытость.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различии характеров оба героя ставят нравственную правду выше успеха, поэтому их ценности сходятся в главном.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роман «Война и мир».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Каратаев и изменение Пьера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плену Пьер встречает Каратаева как человека, в котором особенно заметны простота, мягкость и спокойное принятие жизни без озлобления и высокомерия.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и поведение возвращают Пьеру ощущение естественной человечности: важными становятся не абстрактные идеи, а сострадание, участие и ежедневная добрая связь с людьми.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встречи Пьер яснее понимает ценность внутренней свободы: жить можно не только рассуждая о счастье, но и принимая жизнь во всей её сложности.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жизненных исканий героев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поворотные моменты в судьбах Андрея Болконского и Пьера Безухова.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проходят через события, которые ломают прежние иллюзии и подводят их к более зрелому пониманию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Аустерлица становится для Андрея символом прозрения: перед вечностью меркнут честолюбие, военная слава и прежняя вера в собственное превосходство.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связан с Пьером: он постоянно движется от одной внутренней стадии к другой, и это движение показывает не потерянность, а живой поиск смысла.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пути: небо и дорога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жизненных исканий героев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отражает не внешние успехи, а внутреннее взросление героев на протяжении всего романа.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и Андрей, и Пьер становятся нравственно сильнее: один приходит к смирению, другой — к устойчивости и вере в жизнь.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роман «Война и мир».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сопоставляет Андрея и Пьера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показывает путь человека воли, для которого особенно важны долг, честь и самодисциплина; Пьер воплощает путь сомнения, сердечности и сострадания.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их, Толстой раскрывает две разные формы поиска истины: через строгость к себе и через открытость людям, но обе — через внутреннюю работу.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героях важнее различий: каждый проходит через гордость, любовь, войну и разочарование, чтобы научиться видеть жизнь глубже и честнее.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Л. Н. Толстого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особенно близки простота, семейная близость, честность, сострадание и способность к внутренней нравственной работе без показного героизма.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Андрея и Пьера писатель убеждает: ценность личности определяется не положением в обществе, а глубиной совести и способностью меняться.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последовательно показывает, что светский блеск, карьера и стремление к славе не дают человеку подлинного счастья и не делают его духовно богаче.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жизненные искания становятся художественным доказательством того, что истинное достоинство рождается в испытаниях, а не в внешнем успехе.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жизненных исканиях героев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 и Пьер Безухов приходят к пониманию, что смысл жизни рождается не в славе и богатстве, а в любви, ответственности и внутренней правде, к которой ведут ошибки и страдания.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2026-05-23T10:16:40Z</dcterms:created>
  <dcterms:modified xsi:type="dcterms:W3CDTF">2026-05-23T10:16:40Z</dcterms:modified>
</cp:coreProperties>
</file>