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 США: причины, ход и итоги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изменившая США: Север, Юг, рабство и борьба за единство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Север и Юг США развивались по-разному: один — через фабрики и города, другой — через плантации и рабский труд. Спор о рабстве сделал конфликт почти неизбежным.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оказалась на грани раскола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Юг: разные части одной страны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быстро росли заводы, строились железные дороги и появлялись крупные города. Здесь экономика всё больше опиралась на свободный наёмный труд и торговлю.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Плантационный Юг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жили за счёт хлопковых плантаций и экспорта сырья в Европу. Их богатство во многом зависело от рабского труда на больших землевладениях.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Севера и Юга по-разному смотрели на труд, богатство и развитие страны. Эти отличия постепенно превращались в политическое и общественное противостояние.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 — рабство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спором стало то, можно ли распространять рабство на новые территории США. Именно этот вопрос сильнее всего разъединял страну перед войной.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войны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война стала итогом сразу нескольких глубоких противоречий между Севером и Югом.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Войну вызвало не одно событие, а сочетание экономических, политических и социальных причин.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материалы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Абрахам Линкольн и выборы 1860 года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Линкольна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1860 году Абрахам Линкольн стал президентом США. Его избрание показало, что на Севере усилилось влияние противников распространения рабства.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Юга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опасались, что новый президент ограничит их привычный порядок жизни и подорвет систему рабства, на которой держалась их экономика.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не сразу начали войну, но резко усилили недоверие между регионами. После победы Линкольна раскол страны стал гораздо глубже.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раскола к войне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выборов 1860 года до начала боевых действий в 1861 году.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апреля 1861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Конфедерации открыли огонь по форту Самтер в Южной Каролине. Это стало первым вооружённым столкновением войны.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Линкольна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обстрела президент призвал добровольцев в армию Союза. С этого момента конфликт превратился в полномасштабную Гражданскую войну.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войны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боях участвовали около 2,1 миллиона солдат Союза и примерно 1 миллион солдат Конфедерации. Потери оказались огромными для обеих сторон.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 Самтер и начало боевых действий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в лагерях и слабая медицина делали болезни почти столь же опасными, как и сами сражения.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урон война нанесла не только на поле боя: болезни и ранения усилили общие потери.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потерь Гражданской войны в США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войны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Севера в войне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располагал большим населением, множеством фабрик и оружейных предприятий. Это позволяло быстрее пополнять армию, производить снаряжение и дольше поддерживать военные 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флот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железных дорог и большее число кораблей помогали Союзу перевозить солдат, оружие и припасы. Южным штатам было труднее защищать длинную линию фронта.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Севера было больше финансовых ресурсов, поэтому он мог вести войну долго. Юг сражался упорно, но постепенно терял возможность продолжать сопротивление.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Афроамериканцы и борьба за свободу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армии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1863 году афроамериканцев начали официально принимать в армию Союза. Это усилило армию и придало борьбе за свободу новый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к армии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порабощённые люди уходили с плантаций и искали защиту у армии Севера. Они помогали как проводники, рабочие и разведчики, рискуя собственной жизнью.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армии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1863 году афроамериканцев начали официально принимать в армию Союза. Это усилило армию и придало борьбе за свободу новый смысл.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равным правам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афроамериканцев в войне показало, что они борются не только за победу Севера, но и за собственную свободу и будущее без рабства.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постепенно меняли ход войны: от первых столкновений к решающему наступлению Севера.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что перелом произошёл в 1863 году, а затем Союз закрепил преимущество к 1865 году.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материалы; хронология Гражданской войны в США, 1861–1865
</a:t>
            </a:r>
            <a:endParaRPr lang="en-US" sz="76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войны 1861–1865 годов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сводки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победы и остановки наступления сильнее всего повлияли на ход войны.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не только изменили военную обстановку, но и укрепили позиции Союза на ключевых направлениях.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и их 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полная отмена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не освобождал всех рабов во всей стране мгновенно. Он действовал прежде всего в штатах Конфедерации, поэтому стал важным политическим и военным шагом, а не окончательным решением.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Прокламации борьба за сохранение Союза соединилась с борьбой против рабства. Для многих людей в США это означало, что война стала вопросом не только власти, но и свободы.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Линкольна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января 1863 года президент Линкольн объявил свободу порабощённым людям в мятежных штатах. Этот шаг не закончил войну сразу, но резко изменил её смысл и цели.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Прокламация об освобождении 1863 года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Геттисбергская речь и новые идеи страны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Краткое, но сильное выступление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ноябре 1863 года Линкольн произнёс короткую речь на поле памяти погибших в Геттисберге. Несмотря на небольшую длину, она стала одной из самых известных в истории США.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напомнил, что страна должна опираться на мысль о равной ценности людей. Для воюющего общества это было важным моральным посланием, а не только политическим заявлением.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запомнили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правлении народа, народом и для народа подчёркивала, что государство должно служить всем гражданам. Именно поэтому речь стала символом американской демократии.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тылу во время войны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 месте мужчин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заменяли ушедших на войну мужчин на фабриках, фермах и в госпиталях. Их труд помогал стране продолжать работать, несмотря на тяжёлые потери и нехватку рабочих рук.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сталкивались с ростом цен, нехваткой товаров и тревогой за близких на фронте. Война ощущалась не только на полях сражений, но и в каждом доме.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 месте мужчин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заменяли ушедших на войну мужчин на фабриках, фермах и в госпиталях. Их труд помогал стране продолжать работать, несмотря на тяжёлые потери и нехватку рабочих рук.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главным способом связи с фронтом были письма. Они приносили новости, надежду или горькие известия, поэтому ожидание ответа становилось частью военной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Конфедерации усиливали не только военные неудачи, но и слабая экономика, которая не могла долго поддерживать армию.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проиграл прежде всего из-за нехватки ресурсов и транспорта, тогда как Север мог вести долгую войну и на суше, и на море.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Гражданской войне в США; учебные материалы
</a:t>
            </a:r>
            <a:endParaRPr lang="en-US" sz="87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 проиграл войну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Союза к победе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военных и экономических факторов Гражданской войны в США, 1861–1865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и конец войны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Аппоматтокс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 апреля 1865 года генерал Роберт Ли сдал армию Северной Виргинии в Аппоматтоксе. Это стало главным сигналом, что Конфедерация больше не может продолжать борьбу.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спад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армии Ли другие части Конфедерации тоже вскоре сложили оружие. Организованное сопротивление быстро ослабло, и война подошла к завершению.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Союза сохранила единое государство и закрепила отмену рабства. Для США это означало не просто окончание боевых действий, а начало новой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Гражданской войны для США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главные перемены, которые страна получила после войны и которые повлияли на её дальнейшую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не только границы прав штатов, но и саму основу американского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США, 1865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сохранила единство страны и положила конец рабству. Она показала, что сила государства зависит не только от армии, но и от экономики, транспорта и 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которая изменила США навсегда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2026-06-02T08:26:43Z</dcterms:created>
  <dcterms:modified xsi:type="dcterms:W3CDTF">2026-06-02T08:26:43Z</dcterms:modified>
</cp:coreProperties>
</file>