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на Земле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живой слой, где растения растут, а вода и воздух работают на урожай.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 и где она встречается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есть почти на всей суше, но в разных местах она отличается толщиной, цветом и составом. В одном грамме может жить множество бактерий и микроскопических организмов. Почва формируется очень медленно и потому относится к ценным природным богатствам.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5484" y="3019267"/>
            <a:ext cx="189337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почва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(органика)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образуется из разложившихся остатков растений и животных. Он накапливается постепенно и делает почву более плодородной, помогая удерживать влагу и питательные вещества для корней.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частицы появляются, когда горные породы постепенно разрушаются. Частицы бывают разного размера: от песка до более мелких компонентов, которые влияют на водопроницаемость почвы.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необходима корням растений и почвенным животным. Она растворяет часть питательных веществ и помогает им поступать к корням, а также влияет на то, насколько быстро почва высыхает.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должен быть и воздух. Он нужен корням для дыхания и поддерживает жизнь многих организмов. Чем лучше почва пропускает воздух, тем комфортнее условия в её толще.
</a:t>
            </a:r>
            <a:endParaRPr lang="en-US" sz="7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плодородный слой почвы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процессов: разрушение породы → заселение живыми организмами → накопление органики.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550" y="2611738"/>
            <a:ext cx="3958500" cy="208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00" y="2611738"/>
            <a:ext cx="3958500" cy="20836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 дом для живых организмов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680500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превращает остатки в перегной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листья, траву и другие остатки растений и животных. Они превращают органику в перегной — основу плодородия. Так почва работает как природная «переработка», помогая поддерживать жизнь на поверхности.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7425" y="1203550"/>
            <a:ext cx="3858600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Ходы дождевых червей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 проделывают в почве ходы. Через них в толщу попадают воздух и вода, а остатки органики перемешиваются. Благодаря этим «коридорам» почва становится более рыхлой и пригодной для роста растений.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почвы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реальности свойства почв зависят не только от состава, но и от количества перегноя, структуры и условий увлажнения.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чем больше перегноя и лучше структура, тем выше плодородие. При этом способность удерживать влагу заметно влияет на рост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свойствам почв; точные числовые значения зависят от конкретного образца.
</a:t>
            </a:r>
            <a:endParaRPr lang="en-US" sz="6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чернозём считается самым плодородным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содержит много перегноя, поэтому он тёмный и особенно плодородный. В такой почве растения получают питание более «доступным» способом и лучше развивают корни.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помогает сохранять влагу и вместе с воздухом поддерживает жизнь почвенных организмов. Благодаря этому улучшается структура почвы и растения легче переживают засушливые периоды.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широко встречаются в степных районах России, Украины, Казахстана и других стран. На них выращивают пшеницу, подсолнечник, кукурузу, овощи и кормовые культуры.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и их значение для растений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почвы определяют, как корни получают воду и воздух, сколько питательных веществ удерживается в толще почвы и насколько легко растение растёт.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Рыхлость, влажность и содержание перегноя напрямую задают условия для дыхания корней, питания и урожайности.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природоведения/биологии: связь строения и состава почвы с ростом растений.
</a:t>
            </a:r>
            <a:endParaRPr lang="en-US" sz="6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использует почву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 и газоны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нужна, чтобы выращивать хлеб, овощи, фрукты, ягоды и корма для животных. На ней располагают поля, сады, огороды, парки и газоны, где люди получают полезные растения и зелёные зоны.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дороги — с осторожностью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почве строят дома и дороги, но при этом важно не уничтожать плодородный слой. Если почву используют неразумно, она может беднеть: разрушится структура, снизится плодородие и ухудшится рост растений.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почвы: вода и ветер уносят верхний слой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— это разрушение и смыв или сдувание верхнего слоя почвы. После сильного дождя вода сходит по склону и уносит частицы, а при сухом ветре они разлетаются.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активнее всего там, где почти нет растений. Травы, кустарники и деревья защищают поверхность: удерживают землю корнями и задерживают воду, помогая частицам оставаться на месте.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распаханные склоны и участки с редким растительным покровом. Если верхний слой исчезает, почва становится беднее и растениям труднее укореняться и получать питание.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загрязнение почвы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Загрязняющие вещества могут попадать в почву с дорог, свалок и производств. Часть соединений накапливается в верхнем слое и дольше сохраняется там.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по‑разному воздействуют на почву, но общий итог один: уменьшается пригодность для растений и возрастает риск попадания токсинов в пищевые цепи.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учебных пособий по экологии; точные доли зависят от региона.
</a:t>
            </a:r>
            <a:endParaRPr lang="en-US" sz="74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092" y="1341119"/>
            <a:ext cx="225750" cy="2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почву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Посадки и сохранение зелёного покрова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кустарники, а также травяной покров удерживают почву корнями, замедляют выветривание и уменьшают смыв при ливнях. Почва меньше пересыхает и лучше сохраняет структуру.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вытаптывания и порчи верхнего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много людей, важно делать дорожки и беречь грунт от постоянного давления. Уплотнённая почва хуже пропускает воздух и воду, а растения получают меньше влаги и питательных веществ.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Севооборот и чередование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культур помогает снижать истощение почвы и уменьшает накопление вредителей, которые связаны с определёнными растениями. В результате улучшаются условия для корней и стабильнее урожай.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плодородия компостом и сидератами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и навоз пополняют запас органики и поддерживают жизнь микроорганизмов. Сидераты — растения, которые выращивают, а затем заделывают в почву, чтобы повысить перегной и улучшить рыхлость.
</a:t>
            </a:r>
            <a:endParaRPr lang="en-US" sz="7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почву в школьном опыте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наблюдений к выводам о составе и плодородии.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 разных природных зонах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степь и пустыня: разные условия — разный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зоне часто встречаются подзолистые почвы, где продукты разложения вымываются осадками. В степях формируются более богатые перегноем чернозёмы, а в пустынях почвы сухие и с небольшим количеством органических остатков.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тонкий и холодный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почвы обычно тонкие, холодные и бедные: короткое лето ограничивает рост растений, а процессы разложения идут медленнее. Поэтому органики накапливается меньше, чем в более тёплых зонах.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43572"/>
            <a:ext cx="3918900" cy="109560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песчаной, глинистой и чернозёмной почвы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сравнить цвет, водо- и воздухопроницаемость, способность удерживать влагу и плодородие.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почва удерживает влагу и содержит много перегноя, тем выше её плодородие. Чернозём сочетает рыхлость и богатый органический слой, поэтому наиболее благоприятен для растений.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о свойствах почв; конкретные показатели различаются на местности.
</a:t>
            </a:r>
            <a:endParaRPr lang="en-US" sz="6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вода связаны между собой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Впитывание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впитывает осадки и замедляет стекание по поверхности. Влага попадает в поры между частицами, а затем постепенно становится доступной корням растений.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Удержание и постепенная отдача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и структура почвы помогают удерживать воду. При подходящих условиях растения получают влагу дольше, а животным и микроорганизмам проще сохранять активность.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Уплотнение и разрушение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почву уплотняют техникой или вытаптывают, она хуже пропускает воду. Дожди быстрее превращаются в лужи и размывы, и растениям может не хватать влаги.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плодородие почвы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Мульча прикрывает поверхность и уменьшает перегрев. Так в почве сохраняются влага и условия для почвенных организмов, которые участвуют в превращении органики в перегной.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 комплексные меры: они одновременно сохраняют влагу и поддерживают запас перегноя. Это замедляет разрушение структуры верхнего слоя.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сравнительная оценка, используемая в школьных курсах природоведения и экологии; точные уровни зависят от условий.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почве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сформировался слой почвы толщиной 1 сантиметр, нужны сотни лет. На это влияют климат, растения, состав горных пород и скорость разложения органики.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небольшом комочке почвы живут тысячи организмов. Многие из них не видны глазом, но именно они помогают разлагать остатки и создавать перегной.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хранит питательные вещества, которые корни растений постепенно используют. Без такого «кладового» растениям сложнее расти и формировать урожай.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участвует в круговороте веществ: разложение остатков возвращает элементы в почвенную среду. Так природа поддерживает непрерывность жизни на Земле.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почву нужно беречь уже сегодня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 почве помогает сохранять урожаи, чистую воду и здоровье природных территорий. Так человек защищает и природу, и собственные продукты питания.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восстанавливается очень медленно, а разрушаться может быстро из‑за дождей, ветра и неправильного использования земли. Поэтому каждая потеря верхнего слоя заметно ухудшает условия для растений.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почвы влияют мусор, вытаптывание, вырубка лесов и чрезмерная обработка. Ухудшение структуры ведёт к бедности и снижению количества перегноя.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живой слой, который нужно охранять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важный и живой слой Земли: в ней есть минеральные частицы, перегной, вода и воздух. Она образуется долго, но разрушается быстро, поэтому её нужно беречь ради урожая и чистой воды.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2026-05-12T22:39:52Z</dcterms:created>
  <dcterms:modified xsi:type="dcterms:W3CDTF">2026-05-12T22:39:52Z</dcterms:modified>
</cp:coreProperties>
</file>