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отдела Покрытосеменные: разнообразие и ключевые темы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самый обширный отдел растений с цветками и плодами.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эволюция Покрытосеменных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появились более 140 миллионов лет назад. Благодаря цветкам и опылителям они быстро завоевали разные экосистемы почти на всех континентах, кроме Антарктиды.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покрытосеменных растений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цветков и плодов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покрытосеменные формируют цветы — репродуктивные органы, а их семена находятся внутри плодов, что защищает и помогает распространяться семенам.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сосудистая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покрытосеменных развита сосудистая система с ксилемой и флоэмой, позволяющая эффективно транспортировать воду и питательные вещества.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процесс оплодотворения, при котором сливаются два сперматозоида, давая начало зародышу и питательной ткани эндосперму.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цветка: главные элементы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ярко окрашены и выделяют аромат, привлекая насекомых-опылителей с целью размножения.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– мужские органы, вырабатывающие пыльцу, необходимую для оплодотворения женских клеток.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защищают бутоны и обеспечивают поддержку цветку на ранних стадиях развития.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содержит завязь с семенами внутри, где происходит оплодотворение и формирование плодов.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процесс двойного оплодотворения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сперматозоида достигают яйцеклетки и центрального ядра. Первый формирует зародыш, второй становится питательной тканью – эндоспермом, который питает развивающееся растение.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двойного оплодотворения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обеспечивает лучшее питание семян и повышает шансы всходов на выживание, что выделяет покрытосеменные среди других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14352"/>
            <a:ext cx="449100" cy="3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Покрытосеменных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высшие растения с деревянистым стволом, например, дуб и берёза, достигающие значительных размеров.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деревянистые растения с множеством стволов, такие как жимолость и сирень.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Невысокие растения с мягкими стеблями: клевер, одуванчик, и многие луговые растения.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 пустынные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Адаптированные к экстремальным условиям растения — ряска на воде и кактусы в сухих пустынях.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 растительном мире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доминируют по числу видов, охватывая все основные экосистемы планеты.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в биоразнообразии отражает адаптивную мощь покрытосеменных в природе.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Флористические исследования, 2023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428860"/>
            <a:ext cx="8244000" cy="14063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Покрытосеменных: однодольные и двудольные
</a:t>
            </a:r>
            <a:endParaRPr lang="en-US" sz="2285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и примеров представителей этих классов.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классы отличаются по строению листьев, семядолей и жизненным формам.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учебники, 2022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окраски цветов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цветки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цветки растут поодиночке, например, у мака. Они привлекают опылителей яркостью и формой.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соцветия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Объединённые в группы цветки, как у подсолнуха, усиливают заметность и обеспечивают больше шансов на опыление.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окрашены в белый, красный, синий, фиолетовый и другие цвета, что способствует привлечению различных опылителей.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опыления у покрытосеменных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насекомыми широко распространено: яблони и рябина привлекают пчёл и бабочек сладким нектаром.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ветром характерно для берёзы и ржи, их цветки не имеют окраски, пыльца легкая и распространяется на большие расстояния.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животными — некоторые виды привлекают летучих мышей и птиц с помощью ярких цветов и запахов.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имеют нектарники и разнообразные формы венчика, чтобы облегчить перенос пыльцы выбранными опылителями.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Плоды: строение и биологическое значение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плодов в защите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служат надёжным укрытием для развивающихся семян, защищая их от вредителей и неблагоприятных условий. Особенно это важно для сочных плодов, которые сохраняют влагу и питание вокруг семян.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плодов и их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плоды, такие как орехи, обычно распространяются с помощью ветра или животных, а сочные плоды, как яблоки, привлекают животных своим вкусом, что способствует дальнему расселению семян.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Диверсификация и успех отдела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плодов — один из факторов успеха покрытосеменных. Они приспособились к разным способом распространения: с водой, ветром, животными, что помогло занять разные экосистемы.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строения семени покрытосеменных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описание элементов семени, их функции и особенности строения, важные для защиты и питания зародыша.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разнообразие семядолей отражает приспособления к условиям среды и определяет пищевую поддержку зародыша.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 для средней школы, 2023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 питание человека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включают важные бобовые культуры, такие как фасоль и горох, которые обеспечивают белок и способствуют разнообразию питания.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покрытосеменных получают пищевые масла, сахар, а также кофе и чай — напитки, которые широко употребляются во многих странах.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дают основную часть нашей пищи — зерновые, овощи и фрукты, которые входят в ежедневный рацион миллионов людей по всему миру.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сельскохозяйственные культуры — покрытосеменные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составляют основу сельского хозяйства, формируя подавляющее большинство продовольственной продукции во всем мире.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занимают наибольшую долю, что объясняет их значимость для питания и экономики глобального масштаба.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Продовольственной и сельскохозяйственной организации ООН, 2022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покрытосеменных растений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тень и способствуют поддержанию микроклимата, создавая комфортные условия для жизни многих видов животных и растений.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Опад листвы и других частей растений улучшает плодородие почв, способствуя поддержанию здоровья экосистемы.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играют важную роль в фотосинтезе, обеспечивая атмосферу кислородом и участвуя в круговороте углерода.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обеспечивают пищу и убежище для множества животных, поддерживая сложные пищевые цепи и биоразнообразие.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распространения и численность видов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ареал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распространены на всех континентах, кроме Антарктиды, занимая разнообразные экосистемы от тропиков до умеренных зон.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видовое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регионах, таких как Амазонка и Конго, наблюдается наибольшее разнообразие покрытосеменных благодаря влажному и тёплому климату.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 умеренной зоне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умеренной климатической зоне преобладают злаки, лиственные и хвойные деревья, адаптированные к сезонным изменениям температуры и осадков.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покрытосеменных к разным условиям среды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Суккуленты: хранители воды в пустынях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алоэ обладают мясистыми стеблями и листьями, которые запасают влагу. Это позволяет им выживать в засушливых пустынных условиях, где вода крайне ограничена.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Эпифиты: жизнь на деревьях тропиков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и бромелии растут на ветвях и стволах, используя воздух и дождевую влагу. Такая адаптация помогает им получать свет и избегать конкуренции за почвенные ресурсы.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Растения-хищники: питание в бедных почвах
</a:t>
            </a:r>
            <a:pPr algn="l" indent="0" marL="0">
              <a:lnSpc>
                <a:spcPct val="115000"/>
              </a:lnSpc>
              <a:buNone/>
            </a:pPr>
            <a:r>
              <a:rPr lang="en-US" sz="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Росянка и венерина мухоловка ловят насекомых, компенсируя недостаток питательных веществ в почве. Это уникальное приспособление обеспечивает им дополнительное питание.
</a:t>
            </a:r>
            <a:endParaRPr lang="en-US" sz="8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семейства Покрытосеменных по числу видов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включают более 23 000 видов и известны разнообразием форм и цветов, например, ромашка и подсолнечник.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Орхидные — одно из самых разнообразных семейств с более чем 25 000 видов, проявляющих уникальные способы опыления и приспособления.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насчитывают свыше 12 000 видов, включая важные культуры пшеницу, рис и кукурузу, которые играют ключевую роль в питании человека.
</a:t>
            </a:r>
            <a:endParaRPr lang="en-US" sz="11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защита Покрытосеменных растений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программы охраны помогают сохранять редкие виды, такие как ландыш и венерин башмачок, обеспечивая поддержку экосистем и изучение флоры.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 окружающей среды сокращают численность многих видов покрытосеменных, угрожая их биологическому разнообразию мира.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покрова растений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играют ключевую роль в поддержании жизни на планете, обеспечивая важные ресурсы и регулируя экосистемы. Их охрана — залог устойчивого будущего природы и человечества.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2026-05-07T12:16:22Z</dcterms:created>
  <dcterms:modified xsi:type="dcterms:W3CDTF">2026-05-07T12:16:22Z</dcterms:modified>
</cp:coreProperties>
</file>