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 «Поединок»: человек, армия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том, как среда испытывает совесть, честь и человеческое достоинство.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«Поединок» и время его появления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Куприна появилась в эпоху военного и общественного кризиса. Личный опыт службы помог автору показать армейский быт точно и без прикрас, а резкая критика гарнизонной жизни сделала текст особенно заметным.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композиция и авторская позиция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«Поединок» сочетает реалистическую повесть и психологическое исследование: события в ней важны не сами по себе, а как проявление нравственного состояния героев и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построена на чередовании бытовых сцен, внутренних переживаний Ромашова и эпизодов, которые раскрывают жестокость, пустоту и духовную усталость офицерского мира.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явно сочувствует человеку, который не принимает насилие и унижение, но оказывается беззащитным перед коллективной грубостью и равнодушием окружающих.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72059"/>
            <a:ext cx="4663800" cy="25993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Куприна «Поединок»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конфликте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увидеть основные линии повести.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действуют рядом, а воплощают разные нравственные позиции: от сочувствия и сомнения до карьеризма и жестокости.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Ромашова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А. И. Куприна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Гарнизон как замкнутый и духовно тесный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без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Гарнизонный город показан как мир однообразия, серости и внутренней несвободы. Офицерские будни заполнены пьянством, картами, сплетнями и казённой рутиной.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которое давит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Казармы, квартиры, плац и собрания образуют замкнутый круг, из которого трудно вырваться. Даже внешняя упорядоченность здесь скрывает духовную тесноту и усталость.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Ромашов: внутренний конфликт и пробуждение самосознания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сознании постоянно сталкиваются честь, любовь, жалость, страх и чувство собственного достоинства. Через эту борьбу Куприн показывает пробуждение личности без решительного протеста.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мечтает о достойной и осмысленной жизни, но каждый день сталкивается с бессодержательной службой, которая лишает его уверенности и делает внутренне неустойчивым.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остро чувствует чужую боль и несправедливость, однако не умеет перейти от сочувствия к действию. Его нравственная реакция сильнее, чем способность сопротивляться.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«Поединок»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смысловые линии объединяют эпизоды повести и делают конфликт особенно напряжённым.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ось произведения — давление среды на личность; остальные темы усиливают эту трагедию и показывают её разные стороны.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Шурочка Николаева: обаяние, ум и расчёт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обаяние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Шурочка производит сильное впечатление красотой, живостью и умением держаться. Её привлекательность помогает ей быстро завоёвывать внимание и влияние в офицерской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ум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трезво оценивает людей и обстоятельства, не поддаваясь иллюзиям. Для неё важны успех, положение и практический результат, а не романтические обещания.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Ромашова Шурочка не принимает как нравственную опору. В её мире личная симпатия легко уступает расчёту, выгоде и представлениям о приличии.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успеху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поведение показывает, что в повести даже близость между людьми подчиняется социальной стратегии. Шурочка выбирает не чувство, а путь к благополучию.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Ромашов, Николаев и Шурочка: три модели поведения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показывает, как в повести сталкиваются разные жизненные установки.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героя воплощают главные силы конфликта: нравственный поиск, военную дисциплину и практический расчёт.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Куприна «Поединок»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Назанский и тема внутренней свободы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Назанский говорит о человеке как о личности, которая не должна растворяться в служебной дисциплине. В его рассуждениях свобода связана не с бунтом ради бунта, а с правом думать, чувствовать и выбирать самостоятельно.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окрашен одиночеством и скепсисом: он видит слабость людей, но не отказывается от мечты о более высоком человеческом существовании. Поэтому его речи звучат как попытка сохранить смысл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Назанский расширяет повесть за пределы личной драмы. Через него Куприн ставит вопросы о достоинстве, свободе выбора и цене компромисса с жестокой средой.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офицерской среды, где ценятся подчинение и внешняя выправка, Назанский защищает внутреннюю независимость. Его позиция делает заметным духовный кризис общества, в котором живёт Ромашов.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психологическая динамика повести А. И. Куприна «Поединок»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просто смену настроений, а постепенное сужение пространства надежды, в котором каждое новое переживание усиливает внутреннее напряжение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ведёт не к освобождению, а к катастрофе: эмоциональная линия Ромашова завершается трагически.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их психологическая роль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вечера и прозрачный воздух в повести звучат как напоминание о мире, где человек может дышать свободно. Эти картины особенно заметны на фоне казарменной тесноты и служебной серости, поэтому вызывают у героя не покой, а острую тоску по гармонии.
</a:t>
            </a:r>
            <a:endParaRPr lang="en-US" sz="72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воздух как обещание иной жизни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дорога и дальний горизонт вносят в повествование чувство движения и внутреннего освобождения. Однако это ощущение недолговечно: природа как будто открывает герою другой путь, но не даёт сил удержаться на нём и выйти за пределы тревоги.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открытое пространство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и вечерние пейзажи помогают Куприну передать не только красоту, но и одиночество Ромашова. В тишине особенно отчётливо слышны его сомнения, страх и стремление к душевной близости, которой не находится места в гарнизонном мире.
</a:t>
            </a:r>
            <a:endParaRPr lang="en-US" sz="785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слышно одиночество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Хлебников как образ унижения и человеческой боли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Хлебников показан как человек, почти лишённый защиты и достоинства. Его болезненность и забитость подчёркивают, насколько жестоко армейская система обращается с нижними чинами.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раскрывается не случайная грубость отдельных людей, а сам порядок гарнизонной жизни. Солдат здесь существует не как личность, а как объект приказа, насмешки и произвола.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Ромашова к Хлебникову важно для понимания героя: оно доказывает, что в нём ещё жива совесть. Частная сцена превращается в обвинение всей бесчеловечной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 А. И. Куприна «Поединок»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дуэли в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конфликта лежит не только личное соперничество, но и жесткий кодекс офицерской среды, который подменяет нравственный выбор внешней необходимостью.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становится итогом коллективных правил и внутренней уязвимости героев, а не единичной ссоры.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указывает не только на дуэль, но и на столкновение личности с системой, совести с карьерой, чувства с расчётом.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повесть была опубликована и сразу стала символом нравственного испытания человека в жестокой среде.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6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первой публикации повести А. И. Куприна «Поединок»
</a:t>
            </a:r>
            <a:endParaRPr lang="en-US" sz="11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Куприна «Поединок»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Куприна в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раскрывает характеры через речь, детали и контрасты, избегая прямых оценок.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приёмов делает нравственный конфликт зримым: читатель видит не только события, но и скрытую внутреннюю драму героев.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остаётся актуальной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«Поединок» по-прежнему читается как текст о давлении коллектива на человека. Он помогает понять, как страх осуждения и желание не выделяться делают людей уязвимыми.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насилие опасно не только как действие, но и как привычная норма поведения. Именно поэтому история Куприна звучит современно и тревожно.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важно увидеть в Ромашове не слабость, а нравическую чувствительность. Его судьба напоминает, что совесть не гарантирует победу, но определяет человеческую ценность.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поднимает вопрос, который не теряет силы: что выбрать — внутреннюю правду или внешнее благополучие. Ответ в повести трагичен, но именно поэтому она заставляет думать.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повседневности к трагедии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состояний в повести А. И. Куприна «Поединок»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«Поединок» как история несостоявшейся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как жестокая среда ломает мягкого и совестливого человека, не оставляя ему шанса на гармонию. Поэтому повесть остаётся сильным размышлением о достоинстве, одиночестве и цене внутренней правды.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2026-05-20T03:13:54Z</dcterms:created>
  <dcterms:modified xsi:type="dcterms:W3CDTF">2026-05-20T03:13:54Z</dcterms:modified>
</cp:coreProperties>
</file>