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вещь, по которой узнают эпоху, профессию и характер.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в литературе и культуре XIX–XX веков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— это не просто старинный предмет для зрения, а важная культурная деталь. По нему можно узнать время, среду героя и отношение автора к нему.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пенсне и зачем оно нужно на уроке литературы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состояло из двух линз, соединённых мостиком, и держалось на переносице с помощью пружинного зажима. Такая конструкция делала его компактным и легко узнаваемым.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удобства к пенсне иногда прикрепляли цепочку, шнурок или маленькую ручку. Это помогало не потерять предмет и быстро снять его после чтения или работы.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Линзы делали круглыми или овальными, а оправы — металлическими, роговыми или из целлулоида. Внешний вид мог быть скромным или более изящным, в зависимости от владельца.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пенсне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пенсне в XIX веке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вещь для нового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люди всё чаще выбирали небольшие и удобные предметы для повседневной жизни. Пенсне быстро оказалось среди них, потому что его можно было носить без привычных дужек и хранить почти незаметно.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мода и образ образованного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 пенсне стало особенно заметным в городах. Оно связывалось с образованностью, аккуратностью и сдержанностью, поэтому часто появлялось в портретах людей умственного труда и интеллигентной среды.
</a:t>
            </a:r>
            <a:endParaRPr lang="en-US" sz="94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деталь для портрета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интеллигента пенсне сразу задаёт нужный тон. Оно помогает подчеркнуть серьёзный взгляд, спокойную позу и ощущение человека, который привык читать, размышлять и работать с текстами.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04555"/>
            <a:ext cx="3962400" cy="1882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менялись распространение и роль пенсне в быту.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сильнее всего связано с дореволюционной городской культурой и образом образованного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коллекции оптики и портреты конца XIX — начала XX века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в разные периоды XIX–XX веков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выглядело аккуратно и не закрывало лицо так, как крупные оправы. Поэтому оно хорошо подходило для портретов, где важны мимика, взгляд и впечатление от человека.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пенсне стало заметной деталью образа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предмет подчёркивал серьёзность, собранность и привычку к умственной работе. В литературе такие признаки часто связывали с учёными, писателями, чиновниками и другими людьми «кабинетного» склада.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быстро становилось частью характеристики героя. По одной детали читатель мог понять, что перед ним человек строгий, наблюдательный и принадлежащий к образованной среде.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пенсне держалось на лице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устройстве пенсне и правилах его 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изготовление пенсне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оправы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Сталь, латунь, серебро и позолоченный металл делали пенсне прочным и более или менее нарядным. Выбор материала часто показывал вкус и достаток владельца.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 и целлулоид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облегчённых моделей использовали рог и целлулоид. Такие оправы были удобнее в носке и позволяли сделать пенсне менее тяжёлым и заметным на лице.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линз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Линзы подбирали по зрению владельца, поэтому пенсне не было только украшением. Оно помогало читать, писать и работать, соединяя бытовую и медицинскую функцию.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сборка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пенсне отличалось ровной полировкой и надёжной пружиной. Даже небольшая ошибка в изготовлении делала его неудобным и мешала держаться на переносице.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старых портретах пенсне часто видно у профессоров, врачей, писателей и чиновников. Эта деталь сразу добавляет образу внимательность, собранность и ощущение человека, привыкшего думать и наблюдать.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дореволюционная фотография, открытка или репродукция портрета писателя с пенсне. Такая визуальная деталь помогает быстро почувствовать атмосферу конца XIX — начала XX 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на портретах и фотографиях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часто вспоминается как один из самых узнаваемых обладателей пенсне. Эта деталь хорошо сочетается с образом писателя, внимательного к людям и их характеру.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Станиславский и Сергей Витте тоже носили пенсне. В их облике оно подчёркивало серьёзность, деловитость и принадлежность к образованной среде своего времени.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воспоминаниях и литературных описаниях пенсне нередко связано с точностью, выдержкой и строгими манерами. Поэтому оно стало не просто предметом, а частью узнаваемого портрета личности.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курса важно уметь замечать такие детали. По пенсне можно понять не только внешний вид героя, но и то, как его воспринимали современники.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люди, носившие пенсне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пенсне чаще всего появлялось в городском быту, на портретах и в литературных описаниях.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пришёлся на 1900-е годы, а затем предмет быстро уступил место более удобным очкам с дужками.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музейным коллекциям оптики и портретам конца XIX — начала XX века.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популярность пенсне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стало модным в городах, но оставалось предметом, требующим точной посадки на переносице.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1900–1910-е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ещё широко использовалось, однако всё заметнее становились более удобные очки с дужками.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1920-х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пенсне начали считать старомодным, особенно в сравнении с практичными современными оправами.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сохранился у немногих людей по привычке или по медицинской необходимости, а затем перешёл в музеи и коллекции.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пенсне исчезло из повседневной жизни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пенсне помогает сразу показать характер героя: его строгость, привычку к порядку, учёность или подчёркнутую дистанцию от окружающих.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пьесах, рассказах и мемуарах этот предмет работает как короткая, но выразительная деталь, позволяющая быстро представить человека определённой среды и профессии.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карикатуре пенсне становится узнаваемым знаком эпохи: по нему зритель часто считывает и возраст, и должность, и образ жизни персонажа.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в литературе и искусстве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оптические предметы сочетали удобство и культурный образ.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занимало середину между удобством и эффектной деталью, тогда как очки были практичнее, а монокль — более показным.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коллекции оптики и музейные экспозиции.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Пенсне, очки и монокль: в чём различие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оправы тоже имел значение: аккуратная форма и материал нередко говорили о вкусе владельца не меньше, чем само удобство.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уронить его, владельцы нередко пользовались цепочкой или шнурком; это было особенно удобно в дороге и в переполненных помещениях.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учитывали ширину переносицы, силу пружины и вес оправы: предмет должен был держаться прочно, но не вызывать боли и усталости.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размер был неподходящим, пенсне могло сползать, давить на кожу или оставлять заметные следы после долгого чтения и работы.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подбирали и носили пенсне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пенсне чаще всего можно увидеть в музеях, на выставках старинной оптики и в антикварных коллекциях, где оно напоминает о привычках прошлых поколений.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театре, кино и исторических реконструкциях пенсне помогает создать точный образ эпохи; для иллюстрации подойдёт витрина с оправами или крупный план старинного предмета.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сегодня: музей, театр и историческая память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пенсне поддерживают не только музеи, но и семьи, где такие вещи хранятся как памятные предметы.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пенсне сохраняется как культурный символ прошлого, а не как обычная вещь для ежедневного использования.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музейным экспозициям, театральной практике и антикварным каталогам.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сегодня сохраняется интерес к пенсне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показывает, что в начале XX века люди ценили не только пользу вещи, но и её внешний вид, особенно в образованной городской среде.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предмет связан с развитием оптики и с тем, как быстро менялись повседневные привычки: удобство постепенно становилось важнее внешней строгости.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пенсне можно понять, что маленькая вещь иногда рассказывает о времени больше, чем длинное описание: о профессии, статусе и манере держаться.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пенсне говорит о своей эпохе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вещи к символу эпохи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истории быта, развития оптики и литературного употребления пенсне.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 было не просто оптикой, а знаком своей эпохи: оно сочетало пользу, стиль и культурный смысл, а в литературе до сих пор помогает узнавать героя и его мир.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Пенсне: маленькая вещь с большой историей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2026-05-19T05:16:13Z</dcterms:created>
  <dcterms:modified xsi:type="dcterms:W3CDTF">2026-05-19T05:16:13Z</dcterms:modified>
</cp:coreProperties>
</file>