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перестановка слов меняет смысл, интонацию и главное сообщение.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предложении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порядок слов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русском языке помогает строить точные предложения, понимать главные и второстепенные члены, избегать неясности в ответах и сочинениях, а также выделять главное в тексте и 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строится предложение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образуют основу предложения. Они показывают, о ком или о чём говорится, и что этот предмет делает, чувствует или каким является.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слов легче понять, какое слово главное, а какое зависит от другого. Поэтому порядок слов помогает быстрее разбирать смысл и строение предложения.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порядка слов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дополняют основную мысль: называют место, время, причину, признак или объект действия. Без них предложение часто остаётся слишком общим.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слов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сначала называют подлежащее, затем сказуемое, после этого — дополнение и обстоятельство. Такой порядок воспринимается как самый привычный и понятный.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расположение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в ожидаемой последовательности, смысл предложения схватывается быстрее. Это особенно важно в правилах, ответах у доски и письменных работах.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читателю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слов часто встречается в учебных, научно-популярных и информационных текстах, где важно быстро и точно передать содержание без лишних оттенков.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 объяснений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 читает книгу вечером» сообщение звучит спокойно и ясно. Оно просто сообщает факт, не выделяя отдельную часть как особенно важную.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 выделения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перестановка слов меняет смысл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фразы сообщают об одном событии, но по-разному распределяют внимание слушателя: на лице, предмете или времени.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слов не уничтожает смысл, а меняет его центр. Смысловой акцент становится заметным даже без изменения факта.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школьному правилу о порядке слов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порядок слов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порядок слов нужен, когда говорящий хочет подчеркнуть главное слово. Тогда нужная часть сообщения звучит заметнее и сильнее привлекает внимание.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важного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сначала называют место, время или другой известный элемент, а потом — новое сообщение. Так предложение лучше связано с предыдущей мыслью.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контекстом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перестановка слов делает фразу более образной и запоминающейся. Она помогает создать настроение, ритм и особую интонацию высказывания.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порядка слов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можно подать по-разному: изменить нейтральный вариант, выделить дополнение или обстоятельство.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меняет не факт, а акцент. Выбор позиции слова помогает направить внимание на действие, предмет или обстоятельство.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 порядке слов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порядок слов в предложении
</a:t>
            </a:r>
            <a:endParaRPr lang="en-US" sz="28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где в предложении находится смысловой центр.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предложении обычно становится смысловым центром высказывания.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помогает слушателю сразу понять, что в сообщении самое важное. Порядок слов направляет внимание именно к этому слову.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логическом ударении в предложении.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 интонация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смысл часто подсказывают паузы и изменение голоса. Они помогают выделить главное слово и показать, как связаны части предложения.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выделение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словах интонация может менять восприятие фразы. Она уточняет, что именно нужно заметить, и делает речь более понятной для слушателя.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смыслу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восклицательные предложения обычно произносятся с особой интонацией. Благодаря этому сразу понятно, задаёт ли говорящий вопрос или выражает сильное чувство.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восклицание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разных стилях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стиле порядок слов подчиняется своей задаче: объяснять, убеждать, изображать или поддерживать живой разговор.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выразительнее стиль, тем свободнее перестановки; чем точнее текст, тем строже требуется нейтральный порядок слов.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за особенностями разных стилей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Свободный, но не случайный порядок слов
</a:t>
            </a:r>
            <a:endParaRPr lang="en-US" sz="3013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подлежащее и сказуемое: именно они сохраняют предложение как цельное сообщение даже после перестановки остальных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не нарушаются ли связи между главными и зависимыми словами и не теряется ли нужный смысловой акцент.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организация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нужного варианта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 несколько построений и оставляют то, которое звучит естественно, ясно и помогает выделить важную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перестановке слов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перестановки делают фразу ясной, а какие затрудняют понимание или смещают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примеры из учебной практики.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перестановка сохраняет грамматическую связь, а неудачная делает сообщение менее понятным и менее естественным.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вопросительных предложениях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узнать место, время или лицо, первым ставят вопросительное слово: оно сразу направляет внимание слушателя на нужную часть сообщения и делает вопрос понятным.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вопрос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интонация усиливает значение слов и показывает, что высказывание требует ответа. Даже очень короткая реплика благодаря ей воспринимается как полноценный вопрос.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вопросе часто выдвигают тот член предложения, который уточняют. Так фраза быстрее читается, а смысл вопроса становится ясным без лишних пояснений.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смысловой акцент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перестановка слов помогает выделить предмет, действие или действующее лицо.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поэзии и прозе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стихотворении слово часто ставят не так, как в обычной речи: так легче сохранить ритм, рифму и образность. Перестановка подчёркивает настроение строки и делает её запоминающейся для читателя.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строка звучит иначе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выбирает ясность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прозе порядок слов обычно спокойнее и ближе к нейтральному. Автор старается, чтобы мысль читалась без усилий, а события и признаки были понятны сразу, без лишних догадок и возвратов к тексту.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«Белеет парус одинокий в тумане моря голубом» и нейтральное предложение о парусе в голубом тумане моря. Первый вариант звучит образно, второй — более просто и объяснительно.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 — два варианта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выделяется порядком слов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позиции слова зависит от того, что в сообщении новое: место, время, причина, предмет или действующее лицо.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 первое или последнее место выносят обстоятельства и дополнения: они лучше всего передают новую и значимую информацию.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и правил о смысловом выделении членов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правильность порядка слов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подлежащего и сказуемого: они показывают, о чём говорится в предложении и что именно сообщается о предмете.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порядок слов сохраняет грамматическую связь, не искажает мысль и выделяет именно ту часть сообщения, которая действительно важна.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перестановка делает высказывание тяжёлым, запутанным или меняет акцент не в ту сторону, лучше выбрать более ясный вариант.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варианты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Верните фразу к обычному порядку слов и проверьте, остаётся ли смысл понятным, а предложение — естественным и лёгким для чтения.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нейтрально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повседневной речи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сначала называет само действие: Я завтра иду в библиотеку. Так фраза звучит спокойно и понятно, без особого выделения.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деле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главное — день или момент, выдвигают обстоятельство времени: Завтра в библиотеку я иду. Такой порядок помогает быстро подчеркнуть нужную деталь.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времени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важно, куда именно направляются, место ставят в начало: В библиотеку я иду завтра. Так внимание сразу переключается на пункт назначения.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места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предложении порядок слов свободный, но не произвольный. Он помогает сохранять смысл, выделять главное и строить речь так, чтобы она была ясной, точной и естественной.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порядке слов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2026-05-28T16:13:44Z</dcterms:created>
  <dcterms:modified xsi:type="dcterms:W3CDTF">2026-05-28T16:13:44Z</dcterms:modified>
</cp:coreProperties>
</file>