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6150" y="1859100"/>
            <a:ext cx="6791700" cy="23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как единая и разнообразная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22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Миру — свыше 8 миллиардов человек: один вид, но множество форм жизни и культуры.
</a:t>
            </a:r>
            <a:endParaRPr lang="en-US" sz="4505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320525"/>
            <a:ext cx="34698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географии нужны расы и народы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 размещение населения, миграции и культурно-языковое многообразие, связывая людей с природной средой. В мире — более 190 государств, тысячи этносов и около 7000 языков, поэтому картина Земли неоднородна.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различаются внешне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 в первую очередь связан с количеством меланина и уровнем ультрафиолетового излучения там, где жили предки. Это физиологическая защита, возникавшая в ходе длительной адаптации.
</a:t>
            </a:r>
            <a:endParaRPr lang="en-US" sz="145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волос, носа, пропорции тела и другие черты формировались как ответ на климат — жару, холод, влажность или сухость. Поэтому внешность отражает взаимодействие биологии и среды.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внешние признаки не задают способности человека. На развитие влияют образование, здоровье, условия жизни и личный выбор, а не цвет кожи или форма лица.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близость людей мира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проявляется не в «одном гене», а в общем устройстве генома; различия распределены по множеству участков.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внешних и культурных различиях генетическая дистанция между людьми обычно меньше, чем кажется при бытовых представлениях о «расах».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около 99,9% общего сходства генома человека по сравнительным исследованиям; обзорные обобщения, широко цитируемые в научно-образовательной литературе.
</a:t>
            </a:r>
            <a:endParaRPr lang="en-US" sz="994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60–70 тысяч лет назад Homo sapiens вышел за пределы Африки. Перемещения были не одномоментными: группы двигались, оказывались в новых ландшафтах и постепенно осваивали территории.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из Африки: начало глобальной истории
</a:t>
            </a:r>
            <a:endParaRPr lang="en-US" sz="1564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миграции сопровождались приспособлением к новым природным условиям и контактами с другими древними популяциями. Среди них упоминаются неандертальцы и денисовцы — такие контакты меняли генетическую и культурную картину региона.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 «соседями» и обмен опытом
</a:t>
            </a:r>
            <a:endParaRPr lang="en-US" sz="1553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расселение народов — итог десятков тысяч лет перемещений, встреч и освоения земель. Миграции оставили устойчивые маршруты, связи между регионами и многослойную историю культур.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сегодня: следы тысячелетий пути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миграции и расселение человечества
</a:t>
            </a:r>
            <a:endParaRPr lang="en-US" sz="27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формировались народы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процессов, которые описывают формирование этноса: язык, хозяйство, традиции и политические связи.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97" y="1128900"/>
            <a:ext cx="3538807" cy="2773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языковые семьи мира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Кратко: где распространены языковые семьи и какие примеры языков к ним относятся. Число носителей приведено ориентировочно — для сравнения масштаба.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часто выступает «скрепой» культурного единства: при многообразии внешности людей родство языков помогает проследить исторические связи регионов.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из лингвистических справочников и обзорных баз (разброс по годам возможен).
</a:t>
            </a:r>
            <a:endParaRPr lang="en-US" sz="1176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Народ, этнос и нация: географический и социальный смысл
</a:t>
            </a:r>
            <a:endParaRPr lang="en-US" sz="2092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 объединяет общий язык, историческая память, культурные традиции и представление о происхождении. Он формируется как результат устойчивых контактов внутри сообщества и передачи норм из поколения в поколение.
</a:t>
            </a:r>
            <a:endParaRPr lang="en-US" sz="1563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— более широкое понятие, включающее устойчивую общность людей, связанную территорией, культурой и историческим развитием. Географически это часто проявляется в региональных центрах и исторических ареалах.
</a:t>
            </a:r>
            <a:endParaRPr lang="en-US" sz="1544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Нация связана не только с происхождением, но и с гражданской общностью, политическим самосознанием и принадлежностью к одному государству. Поэтому её смысл сильнее зависит от институтов и права.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населенные страны и этническое многообразие
</a:t>
            </a:r>
            <a:endParaRPr lang="en-US" sz="228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численность часто означает не только масштаб, но и разнообразие расселения: люди живут в разных природных зонах и исторических регионах.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совпадения показывает закономерность: большие страны почти всегда включают несколько этнокультурных сообществ, а «однородность» — скорее исключение.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по данным UN DESA / World Population Prospects (округление до миллионов; без привязки к точному месяцу).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 в больших городах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пространство постоянных контактов
</a:t>
            </a:r>
            <a:endParaRPr lang="en-US" sz="1334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объединяют районы с разной архитектурой, религиозными зданиями, рынками и учебными заведениями. В таких условиях быстрее циркулируют языки, кухня, одежда и музыкальные вкусы.
</a:t>
            </a:r>
            <a:endParaRPr lang="en-US" sz="1563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усиливает культурное смешение и одновременно делает уважение к различиям частью городской нормы. Живое сосуществование требует диалога и понятных правил поведения в общей среде.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урбанизация меняет повседневную культуру
</a:t>
            </a:r>
            <a:endParaRPr lang="en-US" sz="1316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наука изучает человеческое разнообразие
</a:t>
            </a:r>
            <a:endParaRPr lang="en-US" sz="276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анализирует наследственность и сходство между популяциями, чтобы понять, как формировались группы людей и как перемещения оставляли след в ДНК. Она также показывает общность и смешение происхождений.
</a:t>
            </a:r>
            <a:endParaRPr lang="en-US" sz="1081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Антропология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Антропология изучает строение тела, вариативность физических признаков и их связь с историческими условиями жизни. Такой подход позволяет отделять адаптацию к среде от любых попыток ранжировать людей.
</a:t>
            </a:r>
            <a:endParaRPr lang="en-US" sz="1131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Лингвистика исследует языки и их родство, прослеживая, как слова и грамматика меняются при контактах народов. По языкам видно, где происходили связи, переселения и культурные влияния.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демография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демография раскрывают миграции, расселение и изменения численности групп, связывая их с политическими и экономическими событиями. Вместе эти дисциплины опровергают идею «чистых рас».
</a:t>
            </a:r>
            <a:endParaRPr lang="en-US" sz="11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населения в XXI веке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оценивает, что число международных мигрантов уже превышает 280 миллионов человек, а причины включают трудоустройство, учёбу, конфликты, нестабильность и влияние климата.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указывают: мобильность населения усиливает культурное разнообразие, особенно в крупнейших городах и странах с высокой долей приезжих.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(оценка международной миграции); точный год в источнике требуется уточнить по материалам организации.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535" y="1128900"/>
            <a:ext cx="976129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многонациональных государств
</a:t>
            </a:r>
            <a:endParaRPr lang="en-US" sz="2994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официальные языки не сводятся к единственному происхождению: многоязычие становится нормой и поддерживает устойчивость государственных институтов.
</a:t>
            </a:r>
            <a:endParaRPr lang="en-US" sz="1445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официальной информации и справочным материалам (уточняйте формулировки по актуальным правовым документам каждой страны).
</a:t>
            </a:r>
            <a:endParaRPr lang="en-US" sz="1075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государства с устойчивой многонациональностью: какие крупные этнические общности в них представлены, какие языки имеют официальный статус и как исторически формировалось население.
</a:t>
            </a:r>
            <a:endParaRPr lang="en-US" sz="1348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и научные ошибки о расах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приписывают людям интеллект, характер или «способности» по внешности, но такие обобщения не подтверждаются строгими научными исследованиями. Факты указывают на множественные причины различий, а не на «расовую основу».
</a:t>
            </a:r>
            <a:endParaRPr lang="en-US" sz="1405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и образование зависят прежде всего от доступности школ и медицины, условий труда, благополучия семьи и социальных возможностей. Эти факторы меняются в реальной жизни сильнее, чем внешние признаки.
</a:t>
            </a:r>
            <a:endParaRPr lang="en-US" sz="1564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опыт показывает: расовые предрассудки приводили к сегрегации, дискриминации и насилию. Когда общество пытается «классифицировать» людей по внешности, возрастает риск нарушения прав и рост напряжённости.
</a:t>
            </a:r>
            <a:endParaRPr lang="en-US" sz="1509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подход разделяет понятия биологии и культуры: различия — результат среды, истории, контактов и адаптаций. Поэтому корректнее говорить о вариантах человеческих популяций, а не о «иерархии рас».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межкультурного взаимодействия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отражает логическую последовательность контактов культур и возможные исходы интеграции или конфликта в многонациональном обществе.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Кухня, одежда и музыка как следы культурного смешения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долго живут рядом, культурные элементы переходят друг к другу: специи, зерновые, ткани, орнаменты и способы приготовления пищи. Это происходит через рынки, переселения и контакты городов, где разные сообщества постоянно встречаются.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видно в музыке: инструменты, мелодии и ритмы меняют форму по мере заимствований и совместных праздников. Так формируются новые традиции, сохраняющие следы многовекового взаимодействия народов.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многообразие Земли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общего числа языков, значительная их часть находится под угрозой исчезновения. Сохранение языков важно, потому что язык — часть культурного ландшафта и исторической памяти.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Сводя данные в одну картину, видно: богатство языков — не фон, а ресурс. Потеря языков сокращает палитру способов описывать мир и передавать знания.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оценкам лингвистов: около 7000 языков в мире; долю исчезающих языков необходимо сверять по актуальным докладам ЮНЕСКО и специализированных организаций.
</a:t>
            </a:r>
            <a:endParaRPr lang="en-US" sz="941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050" y="1328555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500" y="1328555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400" y="1285325"/>
            <a:ext cx="690300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малых народов и языков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на родном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кружки на родном языке помогают детям сохранять владение речью, традициями рассказа и местными знаниями. Это делает язык практикой повседневности, а не только темой урока.
</a:t>
            </a:r>
            <a:endParaRPr lang="en-US" sz="1303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и сообщества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поддерживают праздники, ремёсла, фольклор и публичные мероприятия на локальных языках. Сообщество создаёт пространство, где язык используется для общения и укрепления самоуважения.
</a:t>
            </a:r>
            <a:endParaRPr lang="en-US" sz="1195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Медиапроекты и цифровая среда
</a:t>
            </a:r>
            <a:pPr algn="ctr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 цифровые проекты — от книг и подкастов до обучающих видео — расширяют аудиторию для малых языков. Они также фиксируют устную традицию и облегчают передачу знаний молодёжи.
</a:t>
            </a:r>
            <a:endParaRPr lang="en-US" sz="12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177563"/>
            <a:ext cx="3982500" cy="2676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всех людей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человеческие качества проявляются у всех людей, но выражаются по-разному в культурах. Таблица показывает, какие способности лежат в основе обучения, общения, совместных действий и нравственного выбора.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народами не отменяют общую «базу» человеческих возможностей. Это помогает видеть в многообразии не угрозу, а разные культурные способы раскрытия сходных способностей.
</a:t>
            </a:r>
            <a:endParaRPr lang="en-US" sz="1423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подходов из психологии развития, антропологии и нейронаук (универсальность признаков подтверждается множеством исследований).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человечества в многообразии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Расовые и этнические различия складывались в ходе расселения, адаптации и культурного развития. География рассматривает людей как взаимосвязанные народы и культуры, а уважение к разнообразию и отказ от стереотипов поддерживают мирное развитие общества.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2026-05-12T00:42:41Z</dcterms:created>
  <dcterms:modified xsi:type="dcterms:W3CDTF">2026-05-12T00:42:41Z</dcterms:modified>
</cp:coreProperties>
</file>