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страны, где сосредоточены власть, транспорт, наука и культура.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Москва стала центром объединения русских земель, а затем надолго закрепилась как опорный политический город. В 1712 столицу перенесли в Санкт-Петербург, но в 1918 году вернули Москве — из-за её роли и удобного положения.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получила статус столицы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находится в центре Восточно-Европейской равнины и расположена на реке Москве и её притоках. Примерно в 450 км к юго-востоку от Санкт-Петербурга город служит узлом для перемещений между западом и востоком.
</a:t>
            </a:r>
            <a:endParaRPr lang="en-US" sz="1644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4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(оценка расстояния по маршрутам/карте).
</a:t>
            </a:r>
            <a:endParaRPr lang="en-US" sz="104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км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расстояние делает Москву важным связующим центром между регионами страны.
</a:t>
            </a:r>
            <a:endParaRPr lang="en-US" sz="3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— древнейшая часть города и заметный знак государственной силы. Его стены и башни долго служили центром управления. Сегодня Кремль остаётся сердцем столицы и важной точкой для изучения истории России.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как символ власти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находится рядом с Кремлём и воспринимается как главный «общественный зал» Москвы. Здесь расположены Собор Василия Блаженного и Спасская башня. Также рядом находится здание ГУМа — пример исторической городской архитектуры.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 ансамбль вокруг неё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ансамбль Кремля и Красной площади включён в список Всемирного наследия ЮНЕСКО. Он показывает, как менялась Москва и как государственные символы отражались в культуре и строительстве. Этот объект связывает прошлое и настоящее столицы.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считают всемирным наследием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площадь: историческое ядро Москвы
</a:t>
            </a:r>
            <a:endParaRPr lang="en-US" sz="31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заметно опережает остальные города по численности жителей и масштабам городских потоков.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населения в Москве усиливает роль столицы в экономике, образовании и транспорте всей страны.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Росстат: численность населения городов (приведены округлённые ориентировочные значения).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функции Москвы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работают Президент России, Правительство, Государственная Дума и Совет Федерации. Отсюда принимаются решения, которые влияют на жизнь страны и работу регионов.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 законодательство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принятия законов и контроль их исполнения напрямую связан с работой федеральных органов власти в столице. Это помогает выстраивать единые правила для государства.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международные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расположены посольства иностранных государств и международные организации. Здесь ведётся сотрудничество, обсуждаются общие вопросы и готовятся совместные договорённости.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деловая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объединяет крупные учреждения, банки и деловые структуры. Развитая инфраструктура помогает проводить переговоры, организовывать проекты и поддерживать экономические связи.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столица управляет страной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работы федеральной власти в Москве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«каркас»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открыто в 1935 году и сегодня остаётся одной из самых загруженных систем метро в мире. Более 250 станций помогают быстро добираться из центра в отдалённые районы и к пригородам.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внутри метро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станции известны оформлением: мраморной отделкой, мозаиками и скульптурами. Поэтому метро воспринимается не только как транспорт, но и как часть городской архитектуры.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метрополитен как часть городской географии
</a:t>
            </a:r>
            <a:endParaRPr lang="en-US" sz="26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хорошо заметно сочетание старых районов и новых пространств: Кремль, ВДНХ, парк Зарядье и Москва-Сити.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мест — от театров до современных кварталов — помогают понять, почему Москва меняется, сохраняя традиции.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наглядная визуализация: распределение не опирается на точные проценты по статистике.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Москвы по типам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культурный центр страны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и другие известные площадки формируют театральную жизнь столицы. Здесь проходят постановки, которые собирают зрителей не только из Москвы, но и из других регионов.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большие сцены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библиотек и выставочных площадок, где проходят лекции, показы и образовательные программы. Горожане получают доступ к фондам и культурным событиям разного уровня.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выставки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 и Музей изобразительных искусств имени А. С. Пушкина показывают, как устроена работа крупнейших музейных центров. Это помогает изучать искусство на практике.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художественные коллекции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проходят книжные ярмарки, фестивали и научные мероприятия. Такие события объединяют людей и поддерживают интерес к культуре и знаниям.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научные форумы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6200" y="1527000"/>
            <a:ext cx="4749399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по истории и географии Москвы (по датировкам памятников).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Москвы и их значение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объект — время появления — почему известен.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Москвы объединяют разные стороны городской жизни: власть и история (Кремль, Красная площадь), архитектура (Собор Василия Блаженного, Спасская башня), повседневность и современность (метро, ВДНХ).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исторических событиях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— нашествие монголо-татар
</a:t>
            </a:r>
            <a:pPr algn="l" indent="0" marL="0">
              <a:lnSpc>
                <a:spcPct val="115000"/>
              </a:lnSpc>
              <a:buNone/>
            </a:pPr>
            <a:r>
              <a:rPr lang="en-US" sz="61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борьбе за земли Северо-Восточной Руси Москва переживала разорения и потери. Эти события повлияли на развитие региона и дальнейшую борьбу за объединение земель.
</a:t>
            </a:r>
            <a:endParaRPr lang="en-US" sz="1491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— начало XVII века — Смутное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Неустойчивость власти и войны затронули и Москву. Город стал важным центром политических решений и борьбы за восстановление порядка.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— пожар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Отечественной войны 1812 года Москва пережила тяжёлые разрушения. После пожара началось восстановление и перестройка городской среды.
</a:t>
            </a:r>
            <a:endParaRPr lang="en-US" sz="1654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 — Великая Отечественная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символом стойкости в годы тяжёлых испытаний. Город выдерживал давление врага и продолжал обеспечивать страну важнейшими ресурсами.
</a:t>
            </a:r>
            <a:endParaRPr lang="en-US" sz="1539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2020-е годы рядом с реконструированными районами появляются новые жилые и деловые кварталы, усиливается связь центра с окраинами.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показывает: развитие Москвы идёт сразу по нескольким направлениям — людям, транспорту и городской среде, включая поддержание зелёных территорий.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качественные показатели по теме «развитие мегаполиса» (без точных цифр, чтобы не подменять школьный анализ статистикой).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динамике: рост и развитие города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Горького, Сокольники, Измайловский парк, Воробьёвы горы и парк Зарядье дают жителям места для прогулок, спорта и отдыха. Там же проходят просветительские мероприятия об окружающей среде.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парки в мегаполисе смягчают последствия плотной застройки: воздух становится чище, снижается «духота» в жару, появляется больше пространства для активного отдыха. Это делает город комфортнее для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природные зоны Москвы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знакомства с Москвой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центральных исторических мест к культурным объектам, затем — к городской среде и панораме столицы.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работают крупные вузы, в том числе Московский государственный университет и МГТУ имени Н. Э. Баумана, а также Высшая школа экономики и другие. Это создаёт мощную образовательную среду.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институты, библиотеки, технопарки и исследовательские центры помогают превращать идеи в практические решения. Связь науки и обучения ускоряет подготовку специалистов разных профилей.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привлекает школьников, студентов и учёных из регионов страны благодаря концентрации знаний и возможностей для обучения. Здесь легче найти секции, курсы и научные консультации.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научные организации поддерживают исследования, обмен опытом и проектную деятельность. Поэтому столица становится местом, где формируются новые знания и карьерные траектории.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образования и науки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масштаб столицы, её инфраструктуру и историческую глубину: город измеряют не только людьми, но и площадью, «возрастом» и транспортом.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цифр помогает связать прошлое и настоящее: древняя история сочетается с современной городской машиной — транспортом и большим населением.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ориентиры: население более 13 млн, площадь около 2 500 км², статус с 1918 года, возраст более 870 лет, метро более 250 станций.
</a:t>
            </a:r>
            <a:endParaRPr lang="en-US" sz="1052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числах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проходят важные железнодорожные магистрали, федеральные трассы и воздушные маршруты, связанные с крупными аэропортами. Это облегчает связи между регионами и ускоряет перевозки грузов и людей.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Москвы поддерживает развитие других территорий: бизнес-решения, инвестиции и работа транспортных коридоров влияют на спрос и на занятость в регионах.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экономический центр страны: здесь размещаются банки, штаб-квартиры компаний, а также торговые и деловые центры. Поэтому столица задаёт темп для многих отраслей экономики.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Москвы для хозяйства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города измеряется десятками миллионов, транспорт, жильё и услуги должны работать согласованно. По Москве удобно изучать, как география влияет на хозяйство.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дана как ориентир: население Москвы — более 13 млн человек (обобщённые сведения школьного курса).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млн+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численность показывает, почему город требует сложной системы управления и инфраструктуры.
</a:t>
            </a:r>
            <a:endParaRPr lang="en-US" sz="3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остаётся главным политическим, экономическим, транспортным и культурным центром России. Её история, численность населения, развитая инфраструктура и узнаваемые символы делают столицу ключевым городом страны.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центр, который объединяет страну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2026-05-11T21:49:45Z</dcterms:created>
  <dcterms:modified xsi:type="dcterms:W3CDTF">2026-05-11T21:49:45Z</dcterms:modified>
</cp:coreProperties>
</file>