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роль биоразнообразия и вызовы его сохранения для планеты.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и устойчивость биосферы: основные вопросы урока
</a:t>
            </a:r>
            <a:endParaRPr lang="en-US" sz="301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биоразнообразие и почему оно важно?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включает все виды живых организмов и их среды обитания. Оно обеспечивает фундаментальные процессы, поддерживающие жизнь, такие как фотосинтез и круговорот веществ. Современные темпы исчезновения видов вызывают тревогу и требуют активных мер охраны.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биоразнообразия: генетическое, видовое, экосистемное
</a:t>
            </a:r>
            <a:endParaRPr lang="en-US" sz="2241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и экосистемное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определяет число и распределение видов, поддерживая стабильность пищевых цепей. Экосистемное разнообразие включает различные природные биомы, расширяя возможности для жизни и развития.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ДНК внутри популяций обеспечивают адаптацию и защиту от болезней, повышая жизнеспособность видов в меняющихся условиях.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современном состоянии биоразнообразия в мире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известных видов на планете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наука насчитывает около 8,7 миллиона видов живых организмов. Эта оценка учитывает как обнаруженные, так и еще неописанные виды, представляя масштаб биологического богатства Земли.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темпов вымирания видов
</a:t>
            </a:r>
            <a:pPr algn="l" indent="0" marL="0">
              <a:lnSpc>
                <a:spcPct val="9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пятьдесят лет скорость исчезновения видов увеличилась в тысячу раз по сравнению с доклассическими эпохами. Такое ускорение обусловлено антропогенным воздействием и климатическими изменениями.
</a:t>
            </a:r>
            <a:endParaRPr lang="en-US" sz="147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угрозы для млекопитающих и амфибий
</a:t>
            </a:r>
            <a:pPr algn="l" indent="0" marL="0">
              <a:lnSpc>
                <a:spcPct val="90000"/>
              </a:lnSpc>
              <a:buNone/>
            </a:pPr>
            <a:r>
              <a:rPr lang="en-US" sz="14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четверти млекопитающих и почти половина амфибий находятся под угрозой исчезновения, что свидетельствует о критической уязвимости многих экосистем и необходимости срочных мер.
</a:t>
            </a:r>
            <a:endParaRPr lang="en-US" sz="1491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видов снижает продуктивность экосистем, нарушая сложные процессы и уменьшая возможности биосферы справляться с изменениями.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утраты биоразнообразия для природы и общества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регулирования климата приводит к усилению экстремальных погодных явлений, что влияет на жизнь людей и устойчивость природных систем.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природных фильтров для воды и почвы приводит к ухудшению качества ресурсов, необходимых для здоровья человека и сельского хозяйства.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Разрывы в пищевых цепях могут вызвать вспышки болезней и уменьшить доступность природных лекарственных средств и продовольственных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угрозы биоразнообразию на современном этапе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лесов, загрязнение воды и воздуха, а также чрезмерная добыча ресурсов приводят к разрушению естественных местообитаний и снижению числа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климата, урбанизация и распространение инвазивных видов усугубляют стрессовые факторы для экосистем, нарушая их устойчивость и вызывая деградацию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цветковых растений зависят от опылителей, что поддерживает сельское хозяйство и природные экосистемы. Леса Амазонии производят пятая часть мирового кислорода, обеспечивая дыхание планеты.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производство кислорода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сообщества фильтруют загрязнения, поддерживая качество воды для человека и животных. Регуляция численности вредителей предотвращает разрушение посевов и лесных массивов.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экосистем и защита вод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экосистемы служат домом для трети всех морских видов, поддерживают рыболовство и туристическую индустрию, а также защищают побережья от эрозии и штормов.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как биологическое богатство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биоразнообразия в устойчивость экосистем
</a:t>
            </a:r>
            <a:endParaRPr lang="en-US" sz="2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 в сохранении видов и экосистем
</a:t>
            </a:r>
            <a:endParaRPr lang="en-US" sz="2647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зубров в Беларуси
</a:t>
            </a:r>
            <a:pPr algn="l" indent="0" marL="0">
              <a:lnSpc>
                <a:spcPct val="90000"/>
              </a:lnSpc>
              <a:buNone/>
            </a:pPr>
            <a:r>
              <a:rPr lang="en-US" sz="15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1950 года популяция зубров увеличилась в 18 раз благодаря комплексным усилиям в разведении и охране, сейчас насчитывается свыше 2200 особей, что стало важным вкладом в сохранение европейской фауны.
</a:t>
            </a:r>
            <a:endParaRPr lang="en-US" sz="1551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морских лугов в Великобритании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десятилетие площадь морских лугов увеличилась в 2,5 раза, что улучшило качество воды и обеспечило среду обитания для многих видов рыбы и беспозвоночных.
</a:t>
            </a:r>
            <a:endParaRPr lang="en-US" sz="150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рысей в Швейцарии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 возвращению рысей обеспечил рост популяции, восстановил баланс хищников и жертв, а также повысил потенциал для экологического туризма и научных исследований.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поддержка охраны биоразнообразия
</a:t>
            </a:r>
            <a:endParaRPr lang="en-US" sz="2591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ежегодно выделяет около 9 миллиардов долларов на программы защиты видов и экосистем, объединяя международные усилия и стимулируя инновационные методики сохранения природы.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государственные программы получают 80 миллиардов рублей в год, однако финансовые ограничения и неравномерное распределение средств затрудняют достижение масштабных целей по биоразнообразию.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усилия по сохранению природы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сети биосферных резерватов ЮНЕСКО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объединяет более 120 стран, обеспечивая защиту уникальных экосистем и поддерживая научное сотрудничество с 1970-х годов.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соглашение CITES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180 стран сотрудничают в регулировании торговли дикими видами, предотвращая их незаконное и чрезмерное использование, начиная с 1973 года.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по восстановлению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инициативы объединяют страны для посадки лесов и очистки водных артерий, восстанавливая биологическое разнообразие с конца 2000-х годов.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международных исследовательских консорциумов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объединения разрабатывают новые технологии для сохранения видов, мониторинга экосистем и адаптации к изменению климата.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богатство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расположено более 20% мировых лесов и обширнейшая сеть болот, уникальных по своей экологии. Биомы страны, включая тайгу, тундру и Кавказские горы, предоставляют жизненно важные экологические услуги.
</a:t>
            </a:r>
            <a:endParaRPr lang="en-US" sz="1371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России и меры по его сохранению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сохранения и охраны
</a:t>
            </a:r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занимают свыше 12% площади страны — порядка 255 миллионов гектаров. Национальная стратегия до 2030 года направлена на поддержку эндемиков и восстановление экосистем, нарушенных хозяйственной деятельностью.
</a:t>
            </a:r>
            <a:endParaRPr lang="en-US" sz="13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ведёт масштабные работы по охране бассейна Амазонки, снижая вырубку тропических лесов и восстанавливая разрушенные территории. Эти усилия способствуют сохранению биоразнообразия и смягчению климатических изменений.
</a:t>
            </a:r>
            <a:endParaRPr lang="en-US" sz="943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Амазонки в Бразилии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проекты направлены на защиту эндемичных видов и реабилитацию аборигенных лесов. Более 80% видов уникальны для региона, поэтому меры особенно важны для сохранения природного наследия.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Австралии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 странах Африки реализуется строительство зелёной полосы, которая препятствует опустыниванию, восстанавливает саванны и поддерживает редкие виды, улучшая экологическую устойчивость региона.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«Великая зелёная стена» в Африке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мирового природоохранного опыта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зоны: значимость для сохранения природы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заповедники и национальные парки создают надежные убежища для редких и исчезающих видов, способствуя их размножению и сохранению популяций. Кроме того, эти территории служат площадками для научных исследований.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повышают численность видов на 25–40% по сравнению с окружающими районами. Они также играют важную роль в экологическом просвещении и развитии устойчивого туризма.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как опасность для биоразнообразия
</a:t>
            </a:r>
            <a:endParaRPr lang="en-US" sz="3141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завезённые организмы способны радикально изменить природные сообщества. Так, в Австралии кролики уничтожили пастбища, что привело к исчезновению 22 видов млекопитающих и ухудшению состояние экосистем регионов.
</a:t>
            </a:r>
            <a:endParaRPr lang="en-US" sz="1225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инвазивные виды могут вытеснять местные растения и животных, нарушая экосистемные взаимосвязи и снижая биологическое разнообразие. Примером является борщевик Сосновского, быстро распространяющийся в Евразии.
</a:t>
            </a:r>
            <a:endParaRPr lang="en-US" sz="1148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рыболовство: влияние на природу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природных ландшафтов в сельскохозяйственные угодья уменьшает генетическое разнообразие растений и ухудшает качество почв. Использование химикатов негативно воздействует на воду и живые организмы, снижая устойчивость экосистем.
</a:t>
            </a:r>
            <a:endParaRPr lang="en-US" sz="1076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промышленное рыболовство снижает численность промысловых видов рыб на 30–50% в отдельных районах, что нарушает пищевые цепи и угрожает балансу морских экосистем, затрудняя их восстановление.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охране биоразнообразия
</a:t>
            </a:r>
            <a:endParaRPr lang="en-US" sz="2425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банки и сохранение семян
</a:t>
            </a:r>
            <a:pPr algn="l" indent="0" marL="0">
              <a:lnSpc>
                <a:spcPct val="90000"/>
              </a:lnSpc>
              <a:buNone/>
            </a:pPr>
            <a:r>
              <a:rPr lang="en-US" sz="15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хранилище на Шпицбергене содержит более 1,1 миллиона образцов семян со всего мира, обеспечивая резервный фонд для восстановления растений при экологических катастрофах и утрате видов.
</a:t>
            </a:r>
            <a:endParaRPr lang="en-US" sz="1577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для борьбы с исчезновением видов
</a:t>
            </a:r>
            <a:pPr algn="l" indent="0" marL="0">
              <a:lnSpc>
                <a:spcPct val="90000"/>
              </a:lnSpc>
              <a:buNone/>
            </a:pPr>
            <a:r>
              <a:rPr lang="en-US" sz="141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генной инженерии, включая эксперименты с клонированием сибирского тигра, открывают возможности по восстановлению редких и уязвимых видов, восстанавливая генетическое разнообразие.
</a:t>
            </a:r>
            <a:endParaRPr lang="en-US" sz="1411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 помощью беспилотников и спутников
</a:t>
            </a:r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дронов и спутниковых систем позволяет отслеживать состояние популяций редких животных и контролировать нарушения природопользования в труднодоступных районах, повышая эффективность охраны.
</a:t>
            </a:r>
            <a:endParaRPr lang="en-US" sz="13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участие общества в сохранении природы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инициативы, такие как всероссийские экологические акции и школьные олимпиады, расширяют знания и формируют экологическую ответственность у молодого поколения, вовлекая их в практическую деятельность.
</a:t>
            </a:r>
            <a:endParaRPr lang="en-US" sz="1154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движения с участием свыше 500 тысяч человек ежегодно организуют акции по очистке территорий и посадке деревьев, способствуя реальному улучшению окружающей среды и формированию активной гражданской позиции.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11100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объектов особо охраняемых природных территорий обеспечивают базу для защиты видов и поддержания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функционирует свыше 11 тысяч ОПТ, включая заповедники и национальные парки, которые охраняются на законодательном уровне для сохранения биоразнообразия.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шаги и вклад школьников в сохранение природы
</a:t>
            </a:r>
            <a:endParaRPr lang="en-US" sz="225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сортировка отходов и сознательный отказ от одноразового пластика снижают загрязнение и помогают сохранить природные ресурсы для будущих поколений. Это простые, но важные действия каждого.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участие в экологических проектах, посадка деревьев и поддержка локальных инициатив развивают экологическую культуру и создают эффект коллективного благоустроения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биоразнообразие — заботимся о будущем
</a:t>
            </a:r>
            <a:pPr algn="l" indent="0" marL="0">
              <a:lnSpc>
                <a:spcPct val="90000"/>
              </a:lnSpc>
              <a:buNone/>
            </a:pPr>
            <a:r>
              <a:rPr lang="en-US" sz="3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фундамент биосферы и человеческого здоровья. Его сохранение требует совместных усилий всех: от отдельных людей до международного сообщества, чтобы обеспечить устойчивость природы и жизнь будущих поколений.
</a:t>
            </a:r>
            <a:endParaRPr lang="en-US" sz="31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2026-05-10T05:54:15Z</dcterms:created>
  <dcterms:modified xsi:type="dcterms:W3CDTF">2026-05-10T05:54:15Z</dcterms:modified>
</cp:coreProperties>
</file>