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Дискретное кодирование: как информация становится понятной компьютеру
</a:t>
            </a:r>
            <a:pPr algn="l" indent="0" marL="0">
              <a:lnSpc>
                <a:spcPct val="100000"/>
              </a:lnSpc>
              <a:buNone/>
            </a:pPr>
            <a:r>
              <a:rPr lang="en-US" sz="27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Дискретное кодирование превращает данные в знаки, числа и сигналы для хранения и обработки.
</a:t>
            </a:r>
            <a:endParaRPr lang="en-US" sz="277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дискретное кодирование важно в 8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Компьютеры работают с отдельными значениями, а не с «непрерывными картинками»: 0 и 1, символами, пикселями и измеренными отсчётами. Благодаря кодированию появляются файлы, сообщения в сети, фото, музыка и видео.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дискретное кодирование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Дискретное кодирование — это запись информации набором отдельных, заранее определённых значений. То, что раньше было «одним объектом», заменяется кодом из конечного числа вариантов.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числа представляют в двоичной записи: разряды последовательно задают, какие значения включены. Так же поступают с текстом — каждому символу соответствует свой код из таблицы.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 звук тоже можно передать «порциями»: изображение разбивают на пиксели, а звук — на измеренные по времени значения. Так компьютер получает упорядоченный набор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 — минимальная единица информации (0 или 1). Байт состоит из 8 бит и даёт 256 вариантов. Для объёма данных используют КБ, МБ и ГБ.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256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Байт позволяет закодировать 256 различных комбинаций.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основам двоичного кодирования (базовые определения).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0065" y="1584025"/>
            <a:ext cx="3214469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вариантов можно закодировать разным числом битов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число возможных сообщений растёт при увеличении количества битов. Каждый следующий бит удваивает количество комбинаций.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битов, тем больше разных кодов можно составить, поэтому «сообщений» становится значительно больше уже при небольшом росте n.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двоичного кодирования: для n бит количество комбинаций равно 2^n.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931" y="1533950"/>
            <a:ext cx="16743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Двоичная система счисления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два значения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двоичной системе используются только цифры 0 и 1. Различить и передать такие состояния проще, чем множество вариантов, поэтому именно они лежат в основе компьютерной логики.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электроники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Электронным элементам легче всего поддерживать два устойчивых состояния. Это снижает ошибки при хранении и передаче данных, поэтому двоичная система становится естественной для компьютеров.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Позиционные веса разрядов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разрядов есть веса: 1, 2, 4, 8, 16 и далее. Поэтому значение числа зависит от того, где стоит каждая цифра 0 или 1, а не только от набора цифр.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Коды строятся из битов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информация превращается в последовательности нулей и единиц. Далее компьютер обрабатывает эти последовательности как числа и сигналы, используя встроенные правила и таблицы.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Посмотрите на разницу между соседними столбцами: при добавлении одного бита вариантов становится в 2 раза больше. Поэтому объём информации «растёт» очень быстро.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Данные: правило двоичного кодирования (2^n), представлено в виде значений для 1–8 битов.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комбинаций при увеличении количества битов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система кодов расширяется экспоненциально. Именно поэтому увеличение числа бит напрямую влияет на качество изображения, звука и точность сообщений.
</a:t>
            </a:r>
            <a:endParaRPr lang="en-US" sz="96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Кодирование текста: буквы, цифры, знаки
</a:t>
            </a:r>
            <a:endParaRPr lang="en-US" sz="3168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Unicode и разные письменности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Unicode объединяет множество письменностей и символов, включая кириллицу, латиницу, цифры и знаки препинания. Благодаря Unicode один и тот же документ обычно одинаково выглядит на разных устройствах.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символов и ASCII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кодируется с помощью таблиц символов: каждой букве, цифре или знаку присваивается свой номер. Например, ASCII использует 7 бит и содержит 128 символов, а расширенный вариант — 8 бит и 256 символов.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кодируются изображения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в компьютере состоит из пикселей, то есть маленьких «точек». Для каждого пикселя хранится число, которое описывает его цвет или яркость — так картинка превращается в данные.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изображение чёрно-белое, каждому пикселю достаточно двух состояний: светлый или тёмный. Тогда информации нужно немного, а кодирование получается простым и компактным.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цветных изображений вариантов больше: компьютер хранит значения, соответствующие оттенкам. Чем шире диапазон цветов, тем точнее передаётся реальная картинка при просмотре.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больше бит на один пиксель означает более детальную передачу цвета. Но это делает файл больше, потому что на каждый пиксель приходится хранить больше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глубина показывает, сколько бит выделено на один пиксель. Чем она выше, тем больше возможных оттенков получается у изображения.
</a:t>
            </a:r>
            <a:endParaRPr lang="en-US" sz="110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формулы цифрового кодирования цвета: при k бит число оттенков равно 2^k; 24 бита дают 2^24 = 16 777 216 цветов.
</a:t>
            </a:r>
            <a:endParaRPr lang="en-US" sz="933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глубина и число оттенков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битов резко расширяет палитру: качество растёт, но вместе с ним обычно увеличивается и объём графического файла.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кодируются звук и музыка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в компьютере представляют не «волной», а набором чисел. Их получают, измеряя громкость через равные промежутки времени: каждое измерение становится значением для следующего элемента записи.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звукового кодирования есть два ключевых параметра: частота дискретизации и разрядность. Частота определяет, как часто делают измерения, а разрядность — насколько точно записывают каждое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CD-качества используют 44,1 кГц, 16 бит и 2 канала. Частота 44,1 тысячи измерений в секунду и 16-битные значения дают достаточно точную передачу слышимого диапазона для большинства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сигнала к коду: как цифровые данные получают и восстанавливают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или сигнал преобразуется в измерения, кодируется в выбранную таблицу, затем записывается и при чтении возвращается в исходный вид; ошибки возможны из‑за помех и потери части данных.
</a:t>
            </a:r>
            <a:endParaRPr lang="en-US" sz="2743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119" y="14194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дискретного кодирования
</a:t>
            </a:r>
            <a:endParaRPr lang="en-US" sz="3257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без заметной потери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данные легко копируются и воспроизводятся одинаково на разных устройствах. При передаче можно контролировать правильность, поэтому качество не «плывёт», как бывает при многократном ручном переписывании.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обработка и передача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символы удобно обрабатывать программами: искать, сортировать, преобразовывать и упаковывать. Данные передаются по сети как последовательность бит, а значит, можно надёжно организовать обмен.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хранения и восстановление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используют контрольные суммы, резервные копии и избыточные коды. Это помогает обнаружить повреждения и иногда исправить часть ошибок, прежде чем сообщение окажется некорректным.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постоянно преобразует ваши действия в данные: нажатия, координаты, аудио и фото превращаются в последовательности чисел. Дальше они сохраняются в памяти и передаются в приложения для обработки.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карты используют кодирование для хранения сведений о счёте и операций. Даже небольшое изменение данных важно, поэтому применяются проверки, чтобы уменьшить риск ошибок при считывании.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дискретное кодирование в повседневной жизни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QR‑коды и штрихкоды тоже основаны на кодировании: штрихкод обычно хранит номер товара, а QR‑код может содержать ссылку, текст, контактную информацию или адрес сайта. Сканер переводит картинку в символы.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Дискретные данные есть в навигаторах, компьютерных играх и онлайн‑сообщениях. Любой файл — от документа до музыки — представляет собой результат преобразования информации в код, понятный компьютеру.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053" y="1648750"/>
            <a:ext cx="3584094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изображение, звук и число кодируются по‑разному, но общий принцип одинаков: исходные элементы заменяются наборами бит. Поэтому размер данных зависит от количества элементов и разрядности.
</a:t>
            </a:r>
            <a:endParaRPr lang="en-US" sz="843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элементов нужно описать (символов, пикселей, отсчётов) и чем больше бит отводится каждому элементу, тем крупнее файл. Поэтому качество и точность почти всегда растут вместе с размером.
</a:t>
            </a:r>
            <a:endParaRPr lang="en-US" sz="928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цифрового кодирования, общий принцип дискретизации и кодирования.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кодирования разных видов информации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сильнее всего «утяжеляют» файлы цветные изображения и качественный звук: увеличение глубины цвета или разрядности добавляет больше бит к каждому элементу записи.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принципы дискретного кодирования: объём данных определяется количеством элементов и числом бит на каждый элемент (точные значения зависят от формата).
</a:t>
            </a:r>
            <a:endParaRPr lang="en-US" sz="697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размер файла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размер растёт при увеличении числа элементов и при повышении точности кодирования. Выбирая параметры, можно балансировать между качеством и объёмом.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Помехи в канале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передачи могут появиться помехи: символы и значения искажаются, а часть данных не доходит. Это приводит к неправильному восстановлению сообщения или файла.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пакетов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теряются отдельные фрагменты (пакеты). Тогда даже без искажений восстановление может дать неполную информацию, если не предусмотрены механизмы проверки и повторной отправки.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кодировки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получатель использует неверную таблицу или порядок кодов, текст или изображение могут «съехать». Поэтому важны согласованные параметры кодирования на обеих сторонах.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исправление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применяют контрольные суммы, биты чётности и повторную отправку. Специальные коды исправления ошибок помогают обнаружить и иногда исправить проблему до влияния на итоговый файл.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передаче данных и способы защиты
</a:t>
            </a:r>
            <a:endParaRPr lang="en-US" sz="3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данных и уменьшение объёма файлов
</a:t>
            </a:r>
            <a:endParaRPr lang="en-US" sz="2839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Архиваторы без потерь: всё сохранить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коробку, в которой каждый лист на месте и без замены. Сжатие без потерь упаковывает данные так, что при распаковке возвращаются точно те же символы, числа и программы. Поэтому для текста и таблиц такой подход особенно удобен.
</a:t>
            </a:r>
            <a:endParaRPr lang="en-US" sz="1186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JPEG: лишнее «схлопывается» незаметно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можно спрятать мелкие различия, которые человек почти не замечает. При сжатии с потерями (например, в JPEG) некоторые детали упрощаются, и изображение становится меньше. Чем сильнее сжатие, тем заметнее изменения при внимательном просмотре.
</a:t>
            </a:r>
            <a:endParaRPr lang="en-US" sz="107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MP3: тихие оттенки заменяются приближением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превращается в последовательность данных, где важны не все нюансы одинаково. При сжатии с потерями (например, в MP3) часть информации заменяют более грубым представлением. Поэтому файл уменьшается, а качество зависит от выбранной степени сжатия.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способ кодирования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подбора параметров: определить тип данных, выбрать подходящую систему кодов и задать количество бит. Затем при необходимости применяют сжатие и добавляют защиту от ошибок для передачи.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цифровая форма для любой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Дискретное кодирование переводит информацию в точные цифровые значения, понятные компьютеру. Оно лежит в основе хранения файлов, обмена сообщениями, работы интернета и мультимедийных технологий. Качество зависит от таблиц, числа бит, записи и защиты от ошибок.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2026-05-12T13:29:59Z</dcterms:created>
  <dcterms:modified xsi:type="dcterms:W3CDTF">2026-05-12T13:29:59Z</dcterms:modified>
</cp:coreProperties>
</file>