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и артикли в английском языке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об одном, нескольких предметах и правильно выбирать артикль?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артикли помогают точно передать смысл предложения. Эти правила часто встречаются в переводе, описании картинок и коротких текстах, поэтому их важно уверенно применять уже в 7 классе.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правила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72575" y="1298100"/>
            <a:ext cx="28710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 существительные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можно посчитать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называют предметы, которые легко считать поштучно: pen, chair, apple. Они имеют формы единственного и множественного числа и часто сочетаются с числительными.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могут быть исчисляемыми и неисчисляемыми в разных значениях. Например, glass означает «стекло» как материал и «стакан» как отдельный предмет.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тип существительного, а уже потом выбирать форму числа и артикль. Это помогает избежать типичных ошибок в упражнениях и коротких письменных ответах.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 масса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обозначают воду, молоко, сахар, информацию или абстрактные понятия. Обычно они не употребляются с окончанием -s и требуют особого внимания при выборе артикля.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есть несколько частых моделей образования множественного числа.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существительных образуют множественное число по повторяющимся моделям, поэтому важно узнавать не одно правило, а несколько основных схем.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английского языка для 7 класса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множественного числа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окончание -s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модель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существительных образует множественное число простым добавлением -s: book — books, car — cars, desk — desks. Это самое распространённое и удобное для запоминания правило.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может отличаться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всегда видно -s, но в речи окончание звучит по-разному. Для письма главное — правильно добавить букву, не забывая об общем смысле слова.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почти не меняется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способе слово обычно остаётся узнаваемым, а меняется только окончание. Поэтому правило особенно полезно в первых упражнениях на множественное число.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слов часто добавляется -es, чтобы форма звучала и читалась легче.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заканчивается на -s, -sh, -ch, -x или часто на -o, обычно нужно -es, но некоторые слова требуют проверки по словарю.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правописания множественного числа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окончаниями -s, -sh, -ch, -x, -o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зависит от буквы перед y: сначала нужно посмотреть на соседний звук и затем выбрать форму.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y стоит согласная, y меняется на ies; если перед y стоит гласная, добавляется только -s.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английского языка для начальной и средней школы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буквы y на ies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формы множественного числа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существительных множественное число нельзя получить простым добавлением окончания. В слове man появляется men, а в child — children, поэтому такие формы нужно запоминать отдельно.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 внутри слова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366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исключений немного, они очень частотны. Именно поэтому их стоит выучить рано: потом эти формы будут встречаться снова и снова.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366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регулярно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192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такие слова сразу в паре: singular — plural. Так легче увидеть изменение формы и быстрее вспомнить правильный вариант на уроке.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6192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лучше в парах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88720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относятся к базовой лексике, поэтому ошибки в них сразу заметны. Знание нерегулярных форм помогает писать и говорить точнее.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720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важно знать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1247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наиболее известным формам относятся foot — feet, tooth — teeth и mouse — mice. Они часто встречаются в школьных диалогах, заданиях на перевод и простых текстах.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21247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школьных заданиях чаще всего встречаются регулярные модели, а исключения составляют меньшую часть материала.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слов подчиняется простым правилам, поэтому сначала стоит уверенно освоить -s, -es и y→ies, а затем учить исключения.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правил английской грамматики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множественного числа встречаются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одинаковая форма и составные слова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не меняются во множественном числе: sheep, deer, fish, series, species. Их форма остаётся одинаковой и в единственном, и во множественном числе.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fish форма может не меняться, когда речь идёт о рыбе как о виде или о нескольких рыбах. Поэтому при выборе формы важно учитывать смысл предложения.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важно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129948" y="35457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существительных множественное число обычно изменяется в главном слове: sister-in-law — sisters-in-law, passer-by — passers-by. Нужно смотреть на главное слово, а не только на конец.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129948" y="32708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множественного числа
</a:t>
            </a:r>
            <a:endParaRPr lang="en-US" sz="2471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выбора формы: сначала проверяем тип существительного и орфографические условия, затем выбираем обычное правило или исключение.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артикль в английском языке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стоит перед существительным и помогает понять, как говорящий представляет предмет: впервые, уже знакомо или в общем смысле. В английском это важная часть смысла предложения.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слово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есть неопределённый артикль a/an, определённый артикль the и случаи, когда артикля нет совсем. Каждый вариант связан с определённой ситуацией употребления.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варианта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помогает определить, говорим ли мы об одном конкретном предмете, о любом предмете или о целом классе предметов. Поэтому он влияет не на перевод, а на точность смысла.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показывает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артиклей нет, поэтому ученикам приходится привыкать к новой логике. Чтобы не ошибаться, важно смотреть не только на слово, но и на контекст предложения.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сложно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зависит от первого звука слова, а не от буквы на письме.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артикля определяется произношением первого звука. Поэтому a/university и an hour — не исключения, а следствие звучания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употребления a/an в английском языке; учебная грамматика для 7 класса.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употребляются a и an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the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известный предмет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ставится, когда предмет уже упоминался или собеседнику ясно, о чём идёт речь. После первого упоминания слово становится конкретным и требует определённости.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смысл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не просто переводится как «этот», а показывает, что предмет уже определён контекстом. Именно поэтому один и тот же noun может употребляться с разными артиклями.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в своём роде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употребляется с тем, что существует в одном экземпляре: the sun, the moon, the sky. Здесь артикль подчёркивает уникальность объекта и его особый статус.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часто встречается в названиях рек, морей, океанов и некоторых стран, например the River Thames и the United Kingdom. Он помогает выделить конкретный объект.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на 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учитель написал: Dogs are friendly. Books are useful for study. Здесь речь идёт не о конкретных собаках или книгах, а о целой группе предметов. Такой общий смысл передаётся без артикля.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молоко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рядом стояли предложения: Water is important. Milk is healthy for children. Эти слова обозначают вещества и не требуют артикля, когда говорят о них вообще, а не о порции или бутылке.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карты были подписи: Anna, London, France. Имена людей, города и большинство стран обычно пишутся без артикля, потому что они уже сами по себе конкретны и не нуждаются в дополнительном указании.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артикль: когда артикль не нужен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форму слова, а его смысл в предложении. Один и тот же предмет может описываться по-разному в зависимости от того, известен он или назван впервые.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a/an вводит новый предмет, the указывает на конкретный, а нулевой артикль нужен для общего значения, множественного числа и неисчисляемых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правил употребления артиклей в английском языке; учебная схема для 7 класса.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a/an, the и нулевого артикля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добавляют -s там, где слово неисчисляемое: informations, advices, furnitures. Такие формы кажутся логичными по-русски, но в английском они считаются ошибочными.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число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city, family, story иногда ошибочно пишут как citys или familys. Нужно помнить правило: после согласной y меняется на ies, а не просто получает -s.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Сломанное окончание y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ставить a перед множественным числом: a books, a apples. Артикль a/an употребляется только с одним предметом, а не с группой предметов.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артикль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ученики иногда пишут the London или the Anna. Но имена людей и большинство географических названий обычно используются без артикля, если нет особого правила.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перед именами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увидеть, как работает правило в реальных предложениях и почему возникает ошибка.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с тремя вещами: орфографией, типом существительного и выбором артикля. Если проверить эти признаки, большинство вариантов можно исправить.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множественного числа и артиклей в английском языке.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варианты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существительного в предложении
</a:t>
            </a:r>
            <a:endParaRPr lang="en-US" sz="2105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число, форму слова и нужный артикль без лишних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и артикли подчиняются понятным правилам: сначала определяем тип существительного, затем форму числа и смысл в предложении. Если помнить основные модели и частые исключения, ошибки быстро уменьшаются.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2026-05-31T00:50:30Z</dcterms:created>
  <dcterms:modified xsi:type="dcterms:W3CDTF">2026-05-31T00:50:30Z</dcterms:modified>
</cp:coreProperties>
</file>