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снабжает металлами строительство, транспорт и энергетику; предприятия размещаются по сочетанию сырья, энергии, логистики и экологии.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металлургии мира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металлургия размещается неравномерно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центры возникали рядом с рудой и углём, чтобы уменьшить дорогую перевозку. Позже решающими стали порты, энергетические системы и промышленные агломерации. В XXI веке цепочки стали международными: сырьё и выпуск нередко разделяются странами.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фактор определяет доступность железной руды, бокситов, медных и никелевых концентратов, а также лома. Чем ближе ресурсы к производству, тем ниже затраты и меньше риски сбоев поставок.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Топливный и энергетический факторы особенно важны для черной металлургии: коксующийся уголь нужен не только как топливо, но и как технологический компонент. Для цветной металлургии решающим часто становится стоимость электричества.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металлургии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Потребительский и экологический факторы влияют на выбор места особенно в XXI веке. Близость к машиностроению и стройкам ускоряет сбыт, а требования по пыли, сернистым выбросам и отходам задают ограничения для новых мощностей.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фактор важен прежде всего как источник охлаждения, а транспортный — как способ вывоза готовой продукции. Железнодорожные магистрали, порты и логистические узлы снижают время оборота и повышают устойчивость производства.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лидеры по выплавке стали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заметнее всего растёт вклад Восточной и Южной Азии: центр черной металлургии всё отчетливее смещается ближе к рынкам и портам.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указывает на устойчивую концентрацию выпуска в нескольких странах при снижении доли некоторых регионов; это объясняется логистикой, энергией и импортом сырья.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тенденции; точные значения зависят от выбранного года и методики учёта (для диаграммы использованы условные величины, без привязки к конкретной таблице).
</a:t>
            </a:r>
            <a:endParaRPr lang="en-US" sz="9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 главный металлургический центр мира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современной черной металлургии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— крупнейший производитель стали в мире, а его металлургия стала главным ядром современной черной металлургии. Масштаб комбинатов усиливает влияние страны на мировые цены и структуру спроса на сырьё.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Импортная руда и портовая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сосредоточены в районах Бохайского залива, бассейна Янцзы и дельты Жемчужной реки. Многие комбинаты используют импортную железную руду, поступающую через порты Циндао, Тяньцзинь и Шанхай.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 Южная Корея развили высокотехнологичную металлургию, нацеленную на качественную сталь для судостроения, автомобилестроения и машиностроения. Это требует стабильного состава и строгого контроля процессов.
</a:t>
            </a:r>
            <a:endParaRPr lang="en-US" sz="122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почти полностью импортируется морем, поэтому заводы тяготеют к крупным портам: Кобе, Нагоя, Пусан, Пхохан и другим. Такая привязка снижает потери на логистике и упрощает закупки.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и Южная Корея: металлургия морских портов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стран характерны высокая степень автоматизации и развитая система качества, тесно связанная с промышленными потребителями. Металлургия работает как часть единой производственной экосистемы.
</a:t>
            </a:r>
            <a:endParaRPr lang="en-US" sz="12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210" y="1477975"/>
            <a:ext cx="3339780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районы черной металлургии мира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таблица: крупнейшие зоны концентрируются там, где совпадают сырьё, энергия, транспортные связи и рынок сбыта.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держатся на сочетании факторов: доступности сырья и топлива, транспортных узлов и постоянного спроса, а не на одном ресурсе.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учебным географическим признакам размещения металлургии (без привязки к одному статистическому году).
</a:t>
            </a:r>
            <a:endParaRPr lang="en-US" sz="11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металлургический район
</a:t>
            </a:r>
            <a:endParaRPr lang="en-US" sz="2756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причин и последствий размещения мощностей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от классической индустриальной базы к модернизации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74050" y="1204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концентрировалась там, где были запасы угля и железной руды. Районы становились индустриальными центрами, поддерживаемыми транспортом и устойчивым спросом.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4174050" y="7589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этап: уголь и железная руда (Рур, Лотарингия, Северная Франция)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174050" y="2606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предприятий утрачивала прежние преимущества из-за более дорогого сырья и усиления контроля выбросов. Конкурентоспособность начинала зависеть от экологической и технологической модернизации.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4174050" y="21607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Поворот: истощение сырья и рост экологических требований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174050" y="4008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заводы переходят на привозную руду и лом. Обновление оборудования и повышение энергоэффективности становятся ключом к сохранению производственных позиций.
</a:t>
            </a:r>
            <a:endParaRPr lang="en-US" sz="1019" dirty="0"/>
          </a:p>
        </p:txBody>
      </p:sp>
      <p:sp>
        <p:nvSpPr>
          <p:cNvPr id="14" name="Text 7"/>
          <p:cNvSpPr txBox="1"/>
          <p:nvPr/>
        </p:nvSpPr>
        <p:spPr>
          <a:xfrm>
            <a:off x="4174050" y="3562500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этап: привозная руда, лом и энергоэффективность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17119" y="3188538"/>
            <a:ext cx="374588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Великие озера, побережья и мини-заводы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Канада долгое время опирались на железную руду района Верхнего озера и уголь Аппалачей. Именно эти ресурсы поддержали раннее формирование крупных металлургических центров.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сырьевая опора в прошлом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десятилетия растет роль электродуговых мини-заводов, работающих на металлоломе. Такой подход снижает зависимость от добычи первичного сырья и делает выпуск более гибким.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электродутовых мини-заводов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часть производства смещается ближе к портам и ключевым потребителям. Портовая ориентация упрощает импорт и логистику, особенно когда меняются структуры поставок сырья.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ближе к портам и рынкам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 развивались вблизи Чикаго, Детройта, Кливленда и Питтсбурга, а также в районе канадских промышленных центров. Это облегчало перевозку сырья и вывоз продукции.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рядом с центрами потребления и логистикой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 СНГ: где сходятся руда, энергия и выпуск металла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устойчивость черной металлургии обеспечивают сочетание железной руды и коксующегося угля, а также развитая транспортная сеть. На этой основе работают крупнейшие центры — Магнитогорск и Череповец. Их роль заметна в снабжении внутреннего рынка и в поставках готовой продукции.
</a:t>
            </a:r>
            <a:endParaRPr lang="en-US" sz="971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 и Череповец: опора на сырьевую связку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традиционных украинских центров — Кривого Рога, Днепра и Мариуполя — характерна тесная связь между добычей сырья и металлургическими комбинатами. Готовый металл вывозят железными дорогами и через морские порты, что делает транспортную географию ключевым фактором размещения.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Украина: Кривой Рог, Днепр, Мариуполь и вывоз по рельсам и морю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Новокузнецк и Липецк показывают, как металлургический район формируется вокруг крупных производственных площадок и логистики. Помимо выпуска чугуна и стали, там развиваются обслуживающие отрасли и инфраструктура. Это помогает быстрее доставлять продукцию к потребителям и на экспорт.
</a:t>
            </a:r>
            <a:endParaRPr lang="en-US" sz="93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Новокузнецк и Липецк: металлургия как промышленный узел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цветной металлургии мира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и первичная переработка нередко привязаны к месторождениям, а дальнейший выпуск концентрируется ближе к рынкам и энергетике.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разрыв между «сырьевыми» и «производственными» странами: выигрывают те, у кого ниже энергозатраты и лучше логистика.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сведения школьного курса (точные доли в задаче не приведены).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алюминия тяготеет к крупным электростанциям и районам с низкой стоимостью электричества; часто выделяют центры по глинозему, выплавке и вывозу.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высокая энергоемкость
</a:t>
            </a:r>
            <a:endParaRPr lang="en-US" sz="4008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предприятия стараются располагать рядом с крупными электростанциями и там, где электроэнергия дешевле.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промышленности; конкретное числовое значение в исходных данных не указано.
</a:t>
            </a:r>
            <a:endParaRPr lang="en-US" sz="11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12188"/>
            <a:ext cx="428400" cy="38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438" y="1709690"/>
            <a:ext cx="428400" cy="380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894" y="1686040"/>
            <a:ext cx="374588" cy="428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Медь, никель и кобальт: где добывают и где перерабатывают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медные районы связаны с Чили, Перу, Замбией и Демократической Республикой Конго. Такая концентрация полезна для снабжения сырьем, но производство готового металла зависит от логистики и энергетики.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пояса: Чили, Перу, Замбия, ДР Конго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Кобальт широко связан с рудниками Центральной Африки, прежде всего с Демократической Республикой Конго. Эта особенность делает международные поставки важной частью всей технологической цепочки.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Кобальт: сырьевой центр Центральной Африки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нередко сосредоточена ближе к морским портам и крупным промышленным центрам Восточной Азии и Европы. Там легче организовать транспорт, снабжение и металлургическую инфраструктуру.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Переработка: ближе к портам и индустриальным центрам
</a:t>
            </a:r>
            <a:endParaRPr lang="en-US" sz="1084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никеля особенно заметно в Индонезии, Филиппинах, России и Канаде. Наличие рудных районов и перерабатывающих цепочек определяет, где быстрее растут объемы выпуска.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Никель: где концентрируются мощности по металлу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2225" y="1477975"/>
            <a:ext cx="3855350" cy="27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металлургических районов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устойчивость региона определяется не только сырьем, но и условиями производства и сбыта.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конкурентоспособность чаще держится на энергии, доступе к транспорту и уровне модернизации, а не только на запасах руды.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Структурированное обобщение по исходным данным (без указания количественных показателей).
</a:t>
            </a:r>
            <a:endParaRPr lang="en-US" sz="13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металлургии в XXI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изменений, заданная в исходном описании процесса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территориальные последствия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сопровождается выбросами пыли, оксидов серы и углерода, а также требует больших объемов воды. Из-за этого растет нагрузка на окружающую среду и усиливается потребность в постоянном контроле.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экологический фактор становится элементом планирования размещения: он влияет на выбор площадки, состав оборудования и темпы технологического обновления предприятий.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ограничения стимулируют модернизацию очистных сооружений и переход к более «чистым» технологическим схемам. Там, где требования выше, часть производств смещается в районы с более жестким надзором.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воздуха, значительную часть воздействия дают шлаки и отходы, для которых нужны территории и инженерные решения. Поэтому новые площадки чаще проектируют в промышленных зонах и не рядом с плотной жилой застройкой.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металлургии с транспортной географией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Портовая модель особенно удобна, когда импорт руды и топлива оказывается экономичнее наземной доставки на большие расстояния.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современная мировая металлургия чаще выбирает портовые узлы: так легче организовать стабильные поставки сырья и энергии.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Обобщенное описание моделей размещения из исходных данных (точные значения для столбцов не указаны).
</a:t>
            </a:r>
            <a:endParaRPr lang="en-US" sz="112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география металлургии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 сталь растет вместе со строительством, транспортом, инфраструктурой и энергетикой, а на медь и никель — с электромобилями и сетевой энергетикой. География меняется вслед за этими потребностями.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конкуренция идет не только за руду и топливо, но и за технологические решения. Выигрывают регионы и компании, способные выпускать металл с меньшими экологическими затратами.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Вторичная переработка металлов становится заметнее: чем больше лома возвращается в производственный цикл, тем гибче размещение. Это поддерживает развитие «зеленой стали» и снижает зависимость от первичного сырья.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металлургии наглядно показывает, как сырье, энергия, транспорт, рынок и экология определяют размещение промышленности. Черная и цветная отрасли смещаются к Азии, портам и технологичной модернизации производства.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как зеркало мировой экономики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2026-05-13T06:36:06Z</dcterms:created>
  <dcterms:modified xsi:type="dcterms:W3CDTF">2026-05-13T06:36:06Z</dcterms:modified>
</cp:coreProperties>
</file>