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и их образ жизни: как менялся город в истории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горожане в разные эпохи?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стали важны в истории человечества
</a:t>
            </a:r>
            <a:endParaRPr lang="en-US" sz="2501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возникали там, где можно было торговать, защищаться и управлять людьми. У рек и дорог они быстро становились центрами власти, ремёсел, храмов и рынков. В Руси такими центрами были Киев, Новгород, Владимир и Москва.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 в прошлом: основные различия
</a:t>
            </a:r>
            <a:endParaRPr lang="en-US" sz="213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город давал больше занятий и возможностей для общения, но жизнь в нём была теснее и шумнее.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отличался разнообразием, а деревня — связью с землёй и сезонными работами.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 устроен обычный день горожанина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начинался рано: нужно было открыть лавку, пойти в мастерскую или отправиться на службу. В городе многое зависело от времени, поэтому промедление сразу отражалось на заработке и делах семьи.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ремесленника большая часть дня проходила за работой руками, выполнением заказов и разговорами с покупателями. Для него были важны опыт, аккуратность и умение договориться о цене.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богатых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состоятельных горожан день включал торговые расчёты, встречи с гостями и участие в жизни города. Они чаще бывали на площади, в управлении или на важных городских собраниях.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бедных 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жители проводили день за тяжёлой работой, поиском заработка и домашними заботами. Их жизнь была менее спокойной и сильнее зависела от случайных подёнок и помощи соседей.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горожанина в средневековом городе
</a:t>
            </a:r>
            <a:endParaRPr lang="en-US" sz="2529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повседневных действий и ключевых мест города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дома и улицы в прошлом
</a:t>
            </a:r>
            <a:endParaRPr lang="en-US" sz="1968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строили из дерева, камня или сырцового кирпича — в зависимости от местных условий и доступных материалов. Выбор материала влиял на прочность, стоимость и опасность пожара.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в старых городах были узкими, а дома часто стояли близко друг к другу. Из-за этого движение было медленным, а пожары и грязь распространялись особенно быстро.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обычно находились площадь, рынок, храм или собор, а рядом — мастерские и лавки. Именно здесь сосредотачивалась основная жизнь горожан и происходили важные встречи.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 легко представить по стенам, башням, черепичным крышам и оживлённой улице. Такая застройка помогала защищаться и одновременно показывала силу и богатство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без которых город в прошлом не мог нормально развиваться.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делало город удобным для жизни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города зависело от безопасности, торговли и воды; защищённые ворота и доступ к источникам были особенно важны.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01753"/>
            <a:ext cx="792600" cy="70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мастерские как основа городской жизни
</a:t>
            </a:r>
            <a:endParaRPr lang="en-US" sz="2196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и плотники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мастера делали инструменты, детали для повозок, двери, сундуки и многое другое. Их работа была нужна почти каждому городскому жителю и определяла удобство повседневной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Пекари и гончары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Пекари обеспечивали жителей хлебом, а гончары — посудой для дома и торговли. Их мастерские обычно располагались рядом с жильём или на оживлённой торговой улице.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Сапожники и ткачи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шили одежду, обувь и ткани, без которых город не мог обойтись. Качество изделий влияло на доход семьи, а хорошие мастера быстро становились известными в своём квартале.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 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передавалось от старших к младшим через обучение и практику. Ученик наблюдал за мастером, пробовал простые операции и постепенно осваивал все этапы работы.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жители средневекового города
</a:t>
            </a:r>
            <a:endParaRPr lang="en-US" sz="218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постоянной работы, многие жители выполняли временные поручения: переносили грузы, присматривали за лавками или помогали в домах состоятельных горожан.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держался на множестве профессий: ремесленники и торговцы были главными, но без остальных жителей жизнь не могла бы работать.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рынки и деньги в городе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со всей округи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городских рынках продавали хлеб, ткани, металл, соль, пряности и ремесленные изделия. Здесь можно было встретить купцов из разных земель и узнать новости издалека.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счёт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торговле использовали деньги, меры веса и длины, поэтому особенно ценились честный расчёт и умение договариваться. Ошибка или обман могли испортить репутацию торговца.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рынок часто становился самым оживлённым местом города. Здесь не только покупали и продавали, но и встречались, обсуждали новости и узнавали о важных событиях.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землями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торговля соединяла местных жителей с соседними областями и дальними странами. Город становился узлом обмена товарами, идеями и опытом.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праздники, храмы и общая жизнь жителей
</a:t>
            </a:r>
            <a:endParaRPr lang="en-US" sz="16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место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площадь собирала горожан не только для торговли, но и для общения. Здесь узнавали новости, встречали гостей и обсуждали важные события, которые касались всего города.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и собор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 городе была местом службы, молитвы и праздников. В большие дни сюда приходили целыми семьями, а звуки колоколов напоминали о едином ритме городской жизни.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соединяли религиозные обряды и народные гулянья. На улицах появлялись торговые ряды, музыка, угощение и шествия, поэтому город на время становился особенно шумным и оживлённым.
</a:t>
            </a:r>
            <a:endParaRPr lang="en-US" sz="1388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торжества помогали людям чувствовать себя частью одного сообщества. В такие дни особенно заметно, что город был не только местом труда, но и пространством традиций.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«Горожане и их образ жизни»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трудности жизни в городе в историческом прошлом
</a:t>
            </a:r>
            <a:endParaRPr lang="en-US" sz="170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старых городах выгоды и риски были тесно связаны: рядом с рынками и мастерскими люди получали заработок, но жили в стеснённых и небезопасных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привлекал возможностями, однако успех здесь зависел от осторожности, порядка и умения жить в плотной застройке.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условия и здоровье горожан
</a:t>
            </a:r>
            <a:endParaRPr lang="en-US" sz="2677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древних городах чистая вода и вывоз отходов были организованы слабо. Жители пользовались колодцами, а улицы часто оставались узкими и грязными.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людей, животных, дыма и мусора усиливало риск болезней. В тесных кварталах инфекции распространялись быстрее, чем в более разрежённых сельских поселениях.
</a:t>
            </a:r>
            <a:endParaRPr lang="en-US" sz="1009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бедствия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эпидемии становились тяжёлыми испытаниями для горожан. Деревянная застройка и открытый огонь делали старые города особенно уязвимыми.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города стали улучшать водоснабжение, уборку улиц и санитарные правила. Это заметно повысило безопасность и качество жизни жителей.
</a:t>
            </a:r>
            <a:endParaRPr lang="en-US" sz="11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меры помогали городу быть безопасным и управляемым.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«Горожане и их образ жизни»
</a:t>
            </a:r>
            <a:endParaRPr lang="en-US" sz="766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 защищал жителей и как создавались правила жизни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лишь оборона не решала всех проблем: безопасность поддерживали правила, надзор и работа городских властей.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город от древности к Новому времени
</a:t>
            </a:r>
            <a:endParaRPr lang="en-US" sz="207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развития городов в 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власть, законы и порядок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управлял городом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городом руководили разные органы: князь, магистрат, совет старейшин или городская дума. Они решали вопросы торговли, налогов, ремонта улиц и охраны порядка.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тесном городе без общих правил быстро возникали бы споры, беспорядок и обман на рынке. Поэтому жители подчинялись установленным нормам и решениям властей.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 улицах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следили за дорогами, воротами, рынком и безопасностью. Это помогало поддерживать движение людей и товаров, а также уменьшало число ссор и нарушений.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благо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требовала согласия между жителями. Чем больше людей жило рядом, тем важнее становились ответственность, закон и совместная забота о городе.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«Горожане и их образ жизни»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людей жили в городе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жителей зависел от времени и места, но в городе рядом жили люди с очень разными доходами, обязанностями и возможностями.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многослойным обществом: одни управляли и торговали, другие учились, трудились или жили в бедности.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города: книги, школы, мастерство и общение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учились и читали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школа и библиотека находились рядом с местами, где собирались люди. Здесь дети и взрослые получали знания, знакомились с книгами и быстрее узнавали новости. Образование постепенно становилось важной частью городской жизни.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как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мастерские, художники и ремесленники создавали вещи, которые были не только полезными, но и красивыми. Узоры на посуде, одежде или украшениях показывали вкус времени и мастерство жителей города.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новые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площадях, в мастерских и на представлениях горожане чаще встречались друг с другом, чем жители деревни. Поэтому в городе быстрее распространялись мода, новые взгляды и привычка обсуждать важные события.
</a:t>
            </a:r>
            <a:endParaRPr lang="en-US" sz="13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наши дни и связь с историческим прошлым
</a:t>
            </a:r>
            <a:endParaRPr lang="en-US" sz="2047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черты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площади, исторические улицы и районы с разной застройкой напоминают, что современный город вырос из прошлого. В них по-прежнему заметны следы старых торговых и ремесленных центров.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защиты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безопасность обеспечивают не стены, а транспортная сеть, службы порядка, освещение, правила движения и городское планирование. Это делает город удобнее и надёжнее для 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Изменившийся быт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автобусы, интернет, школы, больницы и благоустроенные дворы сильно изменили повседневность. Теперь горожане быстрее передвигаются, учатся и получают помощь.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Прежние функции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перемены, город всё так же остаётся местом жизни, работы, учёбы, торговли и общения. Эти задачи связывают современность с историческим прошлым.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зеркало истории
</a:t>
            </a:r>
            <a:endParaRPr lang="en-US" sz="2736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городов показывает, как люди учились жить вместе, защищать себя, работать, торговать и создавать культуру. Менялись стены, улицы и правила, но город всегда оставался сердцем 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2026-06-02T04:57:30Z</dcterms:created>
  <dcterms:modified xsi:type="dcterms:W3CDTF">2026-06-02T04:57:30Z</dcterms:modified>
</cp:coreProperties>
</file>