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6 материков: Евразия, Африка, Северная Америка, Южная Америка, Антарктида, Австралия.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материкам Земли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материк и где они находятся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— это очень большой участок суши, который почти со всех сторон окружён океанами. Евразия — самый большой материк, а Австралия — самый маленький. Население распределено по Земле неравномерно: где-то людей много, а где-то почти нет.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самый большой материк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Евразии находятся самые высокие горы мира — Гималаи. В Европе тянется большая равнина, а в Сибири — тайга, известная холодными лесами. Также есть пустыня Гоби и множество крупных стран и городов.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география Евразии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занимает около 55 миллионов км². Она состоит из Европы и Азии, поэтому на одном материке можно встретить очень разные природные условия. Здесь есть горы, равнины и пустыни.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материков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 по площади заметно опережает остальные, а Антарктида почти в четыре раза меньше Африки. Это влияет на разнообразие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 материков означают разные климатические условия и ландшафты. Поэтому природа и жизнь людей по материкам тоже сильно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площадей материков по географическим справочникам (например, Encyclopaedia Britannica).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30,3 млн км²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проходит через этот материк, поэтому жарких зон здесь особенно много.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площади материка по географическим справочникам (например, Encyclopaedia Britannica).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Африки составляет около 30,3 миллиона км². Экватор проходит через материк, поэтому жаркие районы занимают значительную часть территории.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721" y="1676050"/>
            <a:ext cx="3845858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материков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дают воду, поддерживают природные зоны и помогают людям жить, выращивать растения и перевозить грузы.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связывают природу и хозяйство: там, где есть вода, возникают поселения, сельское хозяйство и транспортные пути.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и школьные географические справочники (названия рек по материкам).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— материк разных природ
</a:t>
            </a:r>
            <a:endParaRPr lang="en-US" sz="2806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Кордильеры: горы, которые меняют погоду
</a:t>
            </a:r>
            <a:pPr algn="l" indent="0" marL="0">
              <a:lnSpc>
                <a:spcPct val="90000"/>
              </a:lnSpc>
              <a:buNone/>
            </a:pPr>
            <a:r>
              <a:rPr lang="en-US" sz="14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тянутся вдоль западной части материка и создают разные климатические условия по обе стороны хребтов. В одних районах бывает много осадков, в других — суше. Поэтому даже на одном материке природа быстро «меняется».
</a:t>
            </a:r>
            <a:endParaRPr lang="en-US" sz="146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озёра: огромные водоёмы рядом с городами
</a:t>
            </a:r>
            <a:pPr algn="l" indent="0" marL="0">
              <a:lnSpc>
                <a:spcPct val="90000"/>
              </a:lnSpc>
              <a:buNone/>
            </a:pPr>
            <a:r>
              <a:rPr lang="en-US" sz="13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Америке расположены Великие озёра — крупные пресноводные водоёмы. Они влияют на погоду поблизости и дают людям воду. Рядом с крупными городами природа сохраняется в заповедных местах и парках, где можно увидеть животных и растения.
</a:t>
            </a:r>
            <a:endParaRPr lang="en-US" sz="135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и равнины: простор для сельского хозяйства
</a:t>
            </a:r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и большие равнины — это зоны, где много открытого пространства. Почвы здесь подходят для выращивания культур, поэтому люди активно используют земли. Но рядом с полями встречаются и участки дикой природы, где живут разные виды животных.
</a:t>
            </a:r>
            <a:endParaRPr lang="en-US" sz="13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жизнь людей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логическую связь: рельеф и климат → природные зоны → жизнь природы → занятия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— материк рек и лесов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известна Андами, Амазонкой и влажными тропическими лесами. Анды поднимаются высокими хребтами и влияют на погоду, а влажность поддерживает жизнь лесов. Это делает природу очень яркой.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одна из самых полноводных рек мира, и она «собирает» воду с огромной территории. Амазонская низменность занимает большие пространства и служит естественной средой для многих видов растений и животных. Здесь вода и зелень определяют образ жизни.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Южной Америки встречаются ягуары, ленивцы и капибары. Кроме них много ярких птиц, которые привлекают внимание своим разнообразием. Животные хорошо приспособлены к влажному климату и густым растениям.
</a:t>
            </a:r>
            <a:endParaRPr lang="en-US" sz="1225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оценкам, более половины жителей Земли живёт на Евразии, а в Антарктиде постоянного населения нет. Остальные материки имеют заметно меньшие доли.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численность населения связана с более подходящими климатом и условиями для хозяйства. В холодной и засушливой Антарктиде жить постоянно невозможно.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Population Prospects, оценка населения по регионам (актуальная версия на основе доступных данных, ориентировочно 2023 г.).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и суровый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почти полностью покрыта льдом: ледяной щит местами достигает толщины более 4 километров. Из‑за сильных морозов и ветров здесь очень холодно круглый год. Осадки выпадают редко, поэтому материк ещё и сухой.
</a:t>
            </a:r>
            <a:endParaRPr lang="en-US" sz="1389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— материк льда и холода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жизнь в условиях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жителей на Антарктиде нет, но работают международные научные станции. Учёные изучают ледники, погоду и особенности живых организмов, которые сумели приспособиться к морозу. Так человек узнаёт, как работает природная система материка.
</a:t>
            </a:r>
            <a:endParaRPr lang="en-US" sz="13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882" y="1733225"/>
            <a:ext cx="3555736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известные природные объекты и «рекордные» значения по высоте или масштабам. Ключевой вывод: у каждого материка есть свои узнаваемые природные особенности.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помогают сравнивать материки: где-то выделяются высочайшие вершины, а где-то — крупнейшие водные системы, озёра и пустыни.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по школьным географическим справочникам и атласам; точные параметры объектов (кроме указанных высот) могут отличаться в разных источниках.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рекорды материков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8,6 млн км²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таких размерах материк занимает относительно небольшую площадь суши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и учебные пособия по географии.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занимает около 8,6 миллиона км² и считается материком-островом. Большая часть территории сухая, поэтому здесь много пустынь и засушливых районов.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материки связаны с океанами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распределяют участки суши по сторонам света и обеспечивают морские маршруты и перевозки.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на материках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 том же материке климат может меняться по широте и высоте. Поэтому ближе к морям часто условия мягче, а в глубине суши — суше.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поясов объясняет, почему на материках растут разные растения, живут разные животные и по‑разному меняются занятия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климатических поясов (школьные атласы; обобщённая схема для изучения по широте).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холодно и короткое лето. Почвы оттаивают лишь ненадолго, поэтому растут мхи и лишайники. Зона слабо заселена деревьями, зато много низкорослых растений и животных, которые переживают морозы.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отличается длинными зимами и умеренно тёплым летом. Здесь преобладают хвойные деревья, хорошо переносящие холод. В такой зоне формируются густые леса, а жизнь многих животных связана с сезонной сменой корма.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много трав и редких деревьев, а осадки распределены по сезонам. Высокая трава растёт после дождей и выгорает в сухой период. Поэтому животные часто кочуют в поисках воды и пищи.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степные области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получают много осадков и остаются зелёными почти весь год. Здесь много высоких растений и лиан, образуются несколько «этажей» растительности. Из-за тени и влажности природа сложна, а видов животных и насекомых особенно много.
</a:t>
            </a:r>
            <a:endParaRPr lang="en-US" sz="1015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у океана жизнь часто строится вокруг портов, рынков и поездок на работу. В Токио люди используют удобное сообщение и быстро получают товары и продукты. При этом им приходится учитывать погоду и сезонные изменения климата.
</a:t>
            </a:r>
            <a:endParaRPr lang="en-US" sz="924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 шумные улицы у моря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расположен в районе с ярко выраженным сезоном тепла и засухи. В жаркие периоды люди стараются экономить воду и планируют дела так, чтобы меньше страдать от жары. Архитектура и повседневные привычки подстраиваются под окружающий ландшафт.
</a:t>
            </a:r>
            <a:endParaRPr lang="en-US" sz="924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Каир: город рядом с жарким ландшафтом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вроде Лагоса и Сан‑Паулу природа заметно влияет на быт. Близость влажных условий и рек помогает развивать торговлю и транспорт, а сезон дождей определяет ритм жизни. Местные кухни и традиции часто используют продукты, растущие в регионе.
</a:t>
            </a:r>
            <a:endParaRPr lang="en-US" sz="924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 и Сан-Паулу: культура, которая «созревает» в тропиках и у рек
</a:t>
            </a:r>
            <a:endParaRPr lang="en-US" sz="1117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 материках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721" y="1676050"/>
            <a:ext cx="3845858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в одном сравнении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сравним материки по главной узнаваемой особенности: от размеров и климата до рек, лесов и льда. Это помогает быстро «схватить» различия между материками.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«главный образ» каждого материка, легче ориентироваться на карте и понимать, почему там живут разные растения, животные и люди.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школьным материалам о материках; формулировки опираются на общепринятые учебные характеристики.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материков помогает уверенно ориентироваться на карте: понимать, где находятся страны и города, как выглядят океаны и моря вокруг. Так легче разбираться в путешествиях и школьных заданиях.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материки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связаны с климатом: широта, океанические течения и рельеф меняют погоду и природные зоны. Понимая причины, проще объяснить, почему в одних местах дождливо, а в других сухо.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природных зон показывает, какие растения и животные могут жить в разных условиях. Это важно для бережного отношения к природе и для понимания, как изменения климата влияют на экосистемы.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материки помогают обсуждать проблемы Земли: загрязнение океанов, вырубку лесов, таяние льдов. Понимая взаимосвязи природы и жизни людей, легче находить решения и действовать осознанно.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части одной планеты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 различаются по размерам, климату, рельефу, растениям, животным и населению. При этом они связаны между собой океанами, воздухом, водой и жизнью людей, поэтому изучение важно и нужно.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2026-05-13T00:20:55Z</dcterms:created>
  <dcterms:modified xsi:type="dcterms:W3CDTF">2026-05-13T00:20:55Z</dcterms:modified>
</cp:coreProperties>
</file>