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природное, историческое и культурное единство региона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Мексики до юга Южной Америки: регион, который важно понять целиком.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охватывает Северную, Центральную и Южную Америку, а также Карибский бассейн. При разнообразии государств их объединяют колониальное прошлое, родственные языки, общая история независимости и устойчивые связи с мировыми центрами силы, прежде всего с США, Европой и Азией.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общий регион с разными странами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природные зоны Латинской Америки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поясов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протягивается от экватора до умеренных широт, поэтому здесь соседствуют влажные экваториальные леса, саванны, засушливые области и территории с мягким климатом, пригодные для интенсивного земледелия и расселения.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Пампа, пустыня Атакама и прибрежные равнины показывают, насколько различаются почвы, осадки и растительность. Эти различия определяют, где развиваются скотоводство, горнодобыча, плантационное земледелие или портовая деятельность.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 равнинные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Анды, Амазонская низменность, Бразильское и Гвианское нагорья, Лаплатская низменность и Мексиканское нагорье образуют сложный рельеф, который резко меняет условия жизни населения и специализацию хозяйства.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напрямую влияет на размещение городов, транспортных путей и сельского хозяйства. В одних районах преобладает добыча полезных ископаемых, в других — выращивание экспортных культур и развитие туристических зон.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крупнейший влажный лесной массив планеты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бассейна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 занимает около 6,7 млн км² и охватывает территории девяти государств Южной Америки, формируя крупнейшую на планете систему влажных лесов и рек.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содержит огромные запасы пресной воды и биомассы, а её леса играют важную роль в круговороте углерода, помогая поглощать углекислый газ и поддерживать климатическое равновесие.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исключительным богатством видов: здесь сосредоточены тысячи растений, птиц, рыб, насекомых и млекопитающих, многие из которых не встречаются больше нигде в мире.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вырубка лесов, пожары, расширение сельского хозяйства и добыча полезных ископаемых. Эти процессы сокращают природные площади, нарушают среду обитания и усиливают экологические риски.
</a:t>
            </a:r>
            <a:endParaRPr lang="en-US" sz="11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Латинской Америки по численности населения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крупнейшие демографические центры региона и их примерная численность населения.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неравномерно: Бразилия и Мексика образуют главные демографические центры региона, тогда как остальные страны заметно уступают им по численности.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национальная 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Латинской Америке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региона — Мехико, Сан-Паулу, Буэнос-Айрес, Лима, Богота и Рио-де-Жанейро — концентрируют население, рабочие места и ключевые услуги.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городского населения подтверждает высокую урбанизацию региона и объясняет ведущую роль мегаполисов в экономике, транспорте и культуре.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ООН по уровню урбанизации в Латинской Америке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 формирование общества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 португальская колонизация определила основные языки Латинской Америки, а также административные и правовые модели, которые долго сохранялись после обретения независимости.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Плантационное хозяйство, принудительный труд и работорговля закрепили резкие различия в положении населения, а сокращение численности коренных народов усилило неравенство и земельные конфликты.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региона сформировалась как сочетание европейских, индейских и африканских традиций. Это заметно в языке, религии, музыке, кухне и повседневных обычаях.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независимости: от колоний к новым государствам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основана на событиях конца XVIII — первой трети XIX века в испанских и португальских владениях.
</a:t>
            </a:r>
            <a:endParaRPr lang="en-US" sz="10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82912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региона: сырье, сельское хозяйство и услуги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экономика опирается на нефть, медь, литий, железную руду и другие ресурсы. Именно сырьевой экспорт часто приносит основную валютную выручку и связывает регион с мировыми рынками.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играет крупную роль в поставках кофе, какао, бананов, сои, мяса и фруктов. Благоприятные природные условия в ряде районов поддерживают плантационное и товарное земледелие.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странах растут пищевая, автомобильная, химическая и металлургическая отрасли. Однако промышленная база развивается неравномерно и нередко зависит от внешних инвестиций и спроса.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банки, транспорт и цифровые сервисы становятся всё важнее, особенно в крупных городах. При этом зависимость от мировых цен на сырьё делает экономику уязвимой к кризисам.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специализации стран региона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стран региона различается по набору товаров: от сельхозпродукции до промышленной продукции и стратегических металлов. Это отражает разную ресурсную базу и уровень индустриализации.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неравномерную, но устойчивую включённость стран в мировой рынок: одни сильнее зависят от сырья, другие сочетают сырьевой и промышленный экспорт.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внешней торговли стран Латинской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Латинской Америки: музыка, религия, повседневная жизнь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региона соединяет европейские мелодии, африканские ритмы и местные традиции. Сальса, самба, танго и реггетон стали не только жанрами, но и важными символами региональной идентичности.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долго определял духовную жизнь Латинской Америки, однако сегодня заметно растёт религиозное разнообразие. Наряду с традиционными верованиями усиливается влияние протестантских общин и светских взглядов.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досуг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Карнавалы, семейные торжества и уличные праздники занимают особое место в повседневной культуре. Они подчёркивают ценность общения, коллективных эмоций и участия всего сообщества в общем действии.
</a:t>
            </a:r>
            <a:endParaRPr lang="en-US" sz="1194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уличная еда и музыка формируют узнаваемый образ повседневности в городах и посёлках. Через эти практики проявляются открытость общения, эмоциональность и высокая роль общественного пространства.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культурные зоны Латинской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региона отражает колониальное прошлое и сохранение автохтонных культур, а также различия между его крупными историко-культурными зонами.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испанского и португальского языков связано с колонизацией, а коренные языки показывают устойчивость местных традиций и культурное многообразие региона.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историко-культурной географии Латинской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их значение в современной Латинской Америке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Кечуа, аймара, гуарани, майя и мапуче сохраняют собственные языки и формы передачи знаний. Это помогает поддерживать связь поколений и укрепляет культурную самобытность общин.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виды хозяйства коренных народов часто основаны на бережном использовании земли, воды и леса. Поэтому их опыт особенно важен в обсуждении экологической безопасности и устойчивого развития.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коренные общины участвуют в общественных движениях, выступают за права на землю и требуют уважения к культурной автономии. Их голос заметен в современной политической повестке.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коренных народов видно в названиях мест, национальной кухне, одежде, символике и праздниках. Это делает их наследие частью общей истории, а не только прошлым отдельных групп.
</a:t>
            </a:r>
            <a:endParaRPr lang="en-US" sz="1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 различия в уровне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разрывы обычно заметны между крупными городами и периферией, а также между формальной занятостью и неустойчивыми видами заработка.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показывают, что экономический рост сам по себе не устраняет неравенство без адресной социальной политики.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Ориентировочный сравнительный индекс по материалам Всемирного банка и ПРООН; последние доступные оценки
</a:t>
            </a:r>
            <a:endParaRPr lang="en-US" sz="7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жизнь: демократия, кризисы и реформы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многие государства региона пережили военные режимы, репрессии и ограничение гражданских свобод. Этот опыт до сих пор влияет на отношение общества к армии, власти и институтам.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началась волна демократизации, сопровождавшаяся выборами, новыми конституциями и расширением политического участия. Однако качество демократии в странах региона остаётся неодинаковым.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особое внимание уделяется борьбе с коррупцией, снижению преступности, улучшению образования и социальной защиты. Эти вопросы напрямую связаны с доверием граждан к государству.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 отличаются по устойчивости институтов и уровню гражданских свобод. Поэтому политическое развитие региона нельзя описать одной моделью: оно сочетает успехи, кризисы и реформы.
</a:t>
            </a:r>
            <a:endParaRPr lang="en-US" sz="10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устойчивого развития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социальные, экономические и экологические факторы взаимно усиливают друг друга в странах Латинской Америки.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 мировой экономике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особенно важен как поставщик продовольствия, металлов и туристических услуг, а также как часть глобальных цепочек поставок для промышленности и энергетики.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сырьевых ресурсов и агроэкспорта делает Латинскую Америку значимым участником мировой экономики и энергоперехода.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международной торговли и отраслевой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как центры экономики и культуры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концентрация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Мехико, Сан-Паулу, Богота, Лима и Буэнос-Айрес сосредоточивают население, рабочие места, университеты, СМИ и финансовые услуги, становясь главными узлами региональной экономики.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создаёт транспортные пробки, дефицит жилья и расширение пригородов. Во многих агломерациях сохраняются неформальные кварталы и перегруженная инфраструктура.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модернизации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мегаполисах быстрее развиваются наука, сервисы, цифровые технологии и международное сотрудничество. Здесь формируются новые профессиональные возможности и современные городские практики.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задают тон в музыке, моде, кино и общественной жизни. Они соединяют местные традиции с глобальными трендами и усиливают видимость региона в мире.
</a:t>
            </a:r>
            <a:endParaRPr lang="en-US" sz="12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ключевых стран Латинской Америки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Бразилия, Мексика и Аргентина демонстрируют разные модели развития, но каждая из них сильно влияет на экономику и образ региона в мире.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региона сочетаются с разными специализациями: Бразилия опирается на масштаб, Мексика — на торговые связи, Аргентина — на аграрный и городской потенциал.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страноведческим материалам и региональной статистике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ресурсов, культур и перемен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соединяет природное богатство, урбанизацию, историческую глубину и социальные контрасты. Её будущее зависит от снижения неравенства, защиты экосистем, развития науки и укрепления институтов.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2026-06-03T03:35:17Z</dcterms:created>
  <dcterms:modified xsi:type="dcterms:W3CDTF">2026-06-03T03:35:17Z</dcterms:modified>
</cp:coreProperties>
</file>