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работает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набирать, исправлять, украшать и сохранять для сообщений и школьных проектов.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тетради к экрану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дети писали много в тетрадях, а теперь часть работы делают на компьютере. Текст легко стереть, исправить и напечатать заново. Для этого нужны клавиатура, экран, мышь и текстовый редактор.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текст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собирается из букв. В русском языке есть строчные и заглавные буквы, и компьютер различает их. Поэтому «мир» и «Мир» выглядят по‑разному и несут разные варианты написания.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знаки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цифры и разные знаки. Компьютер тоже умеет их хранить и показывать. Например, даты, номера, математические обозначения и короткие записи в сообщениях.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между словами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помогают разделять слова. Без них текст превращается в «кашу», и читать становится трудно. Компьютер запоминает даже пробелы, поэтому они важны так же, как буквы.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обычно начинаются с заглавной буквы и заканчиваются точкой, вопросительным или восклицательным знаком. Знаки препинания подсказывают настроение фразы и помогают правильно понимать смысл.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экране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печатаете, буквы и слова появляются на экране. Вы видите текст так, как он выглядит на странице: строки, переносы и знаки препинания.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«буква—код»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символ связан с определённым кодом. Поэтому, если код верный, компьютер выводит нужную букву, а если код перепутан — могут появиться странные замены.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в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компьютера текст не хранится «как картинка». Он хранится в виде кодов символов — чисел, по которым вычислитель понимает, что именно показывать на экране.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экране и текст внутри компьютера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Кодировка символов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символу в компьютере соответствует свой код — как номер у каждой книги в библиотеке. Компьютер хранит и пересылает текст именно по этим кодам.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кодировки важна, особенно для русского языка. Она должна уметь различать буквы и знаки так, чтобы «А», «Б», «В» и другие символы не превращались в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кодировка выбрана неверно, возможны странные замены или «кракозябры». Поэтому при работе с текстом важно, чтобы компьютер понимал кодировку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превращается в данные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ввода на клавиатуре или микрофоне к экрану и печати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2463" y="2966938"/>
            <a:ext cx="24255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текстовом редакторе можно печатать слова и быстро исправлять ошибки. Вместо переписывания целых строк вы находите нужное место и меняете только то, что не так.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 исправления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кнопка — сохранение. Когда вы сохранили текст, компьютер запомнил его в файле, и вы можете вернуться к нему позже. Работа не пропадает.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работы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помогает удалять лишние слова и переносить части текста. Можно убрать кусочек, переставить предложение и собрать аккуратный абзац без скучной «перепечатки с нуля».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 перенос фрагментов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текстовым редакторам относятся, например, Блокнот и WordPad. В них удобно делать домашние задания, письма, заметки и небольшие школьные проекты.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письма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аккуратного набора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словами ставится один пробел. Это помогает разделять слова и делает текст читаемым. Лишние пробелы могут «ломать» внешний вид, а совсем без них слова сливаются.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запятой, точкой, вопросительным и восклицательным знаком пробел не нужен. Например, «слово, другое» пишут без пробела перед запятой. Так правила сохраняют красоту текста.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нужна в начале предложения. Также она ставится в именах людей и в кличках животных. Компьютер покажет всё правильно, если вы соблюдаете это правило.
</a:t>
            </a:r>
            <a:endParaRPr lang="en-US" sz="11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тексте и их исправление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Опечатки часто появляются, когда ребёнок торопится или нажимает не ту клавишу. Слова могут стать похожими на другие, и смысл поменяется. Поэтому всегда стоит перечитать написанное.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программах ошибки видно сразу: слова с ошибками могут быть отмечены красным подчёркиванием. Можно исправить написание вручную или выбрать правильный вариант из предложений программы.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внешний вид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и размер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помогает сделать текст удобным для чтения. Можно менять шрифт и размер букв. Заголовок обычно делают крупнее, чтобы его было легко заметить с первого взгляда.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выделение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выделять цветом или жирным начертанием, чтобы подчеркнуть важное. Например, ключевые слова в задании или термины в объяснении помогают быстрее ориентироваться.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и порядок строк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менять выравнивание: по левому краю, по центру или по ширине. Тогда абзацы выглядят аккуратно. Компьютер помогает соблюдать одинаковые отступы и ровные строки.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 структура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задают структуру текста. Они отделяют разные части работы и показывают, о чём будет рассказ дальше. Благодаря этому читать легче и понятнее даже без долгих поисков.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 заголовки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показывает, о чём будет текст. Он как вывеска у двери: сразу понятно направление, и легче решить, интересно ли читать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мысли не смешивались, текст делят на абзацы. Обычно в каждом абзаце рассказывают об одном кусочке темы, поэтому читателю проще следить за смыслом.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заметить, где начинается новая мысль. Когда текст разделён, он выглядит аккуратнее и читается быстрее даже без долгого «вглядывания».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и ясные абзацы делают работу понятной для одноклассников и учителя. Текст становится «собранным», а не похожим на сплошную стену слов.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«Привет!» в разных настроениях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одну и ту же короткую фразу, напечатанную в трёх шрифтах. В одном она выглядит дружелюбно и легко, в другом — более строго, а в третьем — чуть празднично. Читатель сразу чувствует разное настроение.
</a:t>
            </a:r>
            <a:endParaRPr lang="en-US" sz="114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в «тетрадном» стиле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важно, чтобы текст выглядел ровно и спокойно, как хорошая письменная работа. Подходящий шрифт помогает буквам и строкам держаться «в строю», а читать становится приятнее. Даже без украшений текст смотрится аккуратно.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который хочется сразу увидеть
</a:t>
            </a:r>
            <a:pPr algn="ctr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заголовок набран крупным и выразительным шрифтом, его видно издалека. А обычный текст рядом может быть более спокойным и удобным для чтения. Получается, глаза не спорят — они знают, что главнее.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Шрифты бывают разными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помогает сделать точную копию текста в другом месте. После команды фрагмент остаётся на своём месте и появляется ещё раз там, где тебе нужно, без повторного набора.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Копирование, вырезание и вставка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добавляет скопированный или вырезанный текст туда, где стоит курсор. Так ты быстро обновляешь документ: переносишь фрагмент, исправляешь расположение и не тратишь время на повторный ввод.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Вырезание убирает выбранный фрагмент с исходного места и переносит его в «буфер». Затем можно вставить текст в новое место, сохранив порядок и аккуратность работы.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замена слов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Замена во всех местах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замены исправляет одно и то же слово сразу в нескольких фрагментах. Это особенно удобно, когда нужно заменить одно написание на другое или убрать повторяющуюся опечатку.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Поиск нужного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длинный, поиск помогает быстро найти слово или часть слова. Ты сразу видишь, где оно встречается, и можешь проверить контекст, не перечитывая всё подряд.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Проверка найденных мест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полезно аккуратно посмотреть несколько совпадений. Так ты понимаешь, то ли это слово в нужном смысле, и не меняешь лишнее по ошибке.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текста в файл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сохранён, его можно открыть позже и продолжить работу. Компьютер запоминает твой документ как отдельный файл, а не как временный экранный текст.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файла есть имя, а иногда и расширение, например .txt или .docx. Расширение помогает понять, в каком формате документ сохранён и чем его удобнее открывать.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имя файла важно, чтобы не перепутать работу. Например, «Задание_1_Тема» проще найти, чем «Новый документ». Так ты экономишь время при следующем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место на листе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важно убедиться, что текст помещается полностью. Если строк слишком много, часть может оказаться обрезанной. Поэтому полезно посмотреть страницу целиком перед тем, как нажать печать.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текст удобно и без компьютера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лист легко взять на урок, показать однокласснику или учителю. Бумага помогает сосредоточиться: текст становится «настоящей страницей», и работать с ним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лишние пустые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странице остаётся много пустого пространства, особенно если форматирование сбилось. Корректный вид помогает читать документ без лишних «пауза-скроллов».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текстового документа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ведут к другим страницам, поэтому интересно не только читать, но и «путешествовать» по теме. Главное — понимать, куда именно ведёт каждый переход.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абзацы и понятные заголовки помогают читать без усталости. Глаза легко находят нужное место, а мысли не теряются между длинными строками.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текст может быстро меняться: страницы обновляют новости, правила или советы. Это значит, что то, что ты увидел сегодня, завтра может быть другим.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сайтах текст часто идёт вместе с картинками, кнопками и ссылками. Поэтому он воспринимается не как один сплошной документ, а как страница с отдельными блоками.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Интернете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документы не удаляют и не меняют без разрешения. Даже если текст кажется «неважным», лучше сначала спросить, а потом работать только с тем, что тебе доверили.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без разрешения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файл удобнее держать в нужной папке и по возможности сохранять копию. Тогда при случайной ошибке или сбое можно вернуться к правильной версии без паники.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правильно и делай копии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взят из Интернета, лучше убедиться, что источник понятный и проверенный. Так твоя работа будет надёжной, а не похожей на случайно собранную информацию.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источник из Интернета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с текстом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текстовый документ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документа: от текста в редакторе до готовой страницы для чтения
</a:t>
            </a:r>
            <a:endParaRPr lang="en-US" sz="16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компьютере — это организованная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компьютере состоит из символов, кодов и файлов. Его можно набирать, исправлять, форматировать, сохранять и печатать. Умение работать с текстом помогает в учёбе, в общении и в создании аккуратных школьных работ.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2026-05-13T14:45:58Z</dcterms:created>
  <dcterms:modified xsi:type="dcterms:W3CDTF">2026-05-13T14:45:58Z</dcterms:modified>
</cp:coreProperties>
</file>