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8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две буквы Н: правило для причастий и прилагательных
</a:t>
            </a:r>
            <a:endParaRPr lang="en-US" sz="2986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когда писать Н и НН в похожих словах.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часто путают причастия и прилагательные, хотя именно от этого зависит выбор Н или НН. Ошибки в словах вроде жареный и жаренный легко избежать, если понимать значение и форму слова.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прошедшего времени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 обозначает признак предмета через действие: книга прочитанная, дом построенный, письмо написанное. Такое слово связано с глаголом и отвечает на вопрос какой?
</a:t>
            </a:r>
            <a:endParaRPr lang="en-US" sz="1244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причастие можно соотнести с действием, которое уже произошло и дало результат. Поэтому в нём ощущается не просто качество, а след от совершённого действия.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НН в полной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полной форме страдательные причастия прошедшего времени обычно пишутся с НН: прочитанный, решённый, отправленный. Это один из самых устойчивых случаев в теме.
</a:t>
            </a:r>
            <a:endParaRPr lang="en-US" sz="13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причастия в слове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приставки часто подсказывает, что перед нами причастие: написанный, сделанный, построенный. Приставка помогает увидеть связь слова с действием и результатом этого действия.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зависимое слово, признак причастия становится особенно заметным: решённая учеником задача, окрашенный мастером забор, прочитанная мной книга. Это усиливает значение действия.
</a:t>
            </a:r>
            <a:endParaRPr lang="en-US" sz="1008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не постоянное свойство, а итог произошедшего действия. Слово как будто отвечает на вопрос: что с предметом сделали?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помнить простую цепочку: глагол → причастие → зависимое слово. Она помогает быстро заметить, что слово сохраняет связь с действием, а значит, требует НН.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причастиях пишется НН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признаки, которые чаще всего указывают на НН в полной форме страдательных причастий прошедшего времени.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остаётся причастием и сохраняет значение действия, в полной форме чаще выбирается НН.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языка: страдательные причастия прошедшего времени.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837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причастий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 в краткой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страдательных причастиях пишется одна Н: задача решена, письмо отправлено, книга прочитана. Краткая форма показывает результат действия, а не развернутое описание.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особенно заметна в парах: решённая задача — задача решена, прочитанная книга — книга прочитана, отправленное сообщение — сообщение отправлено. Форма слова меняет написание.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стоит в краткой форме, не ищите приставку и зависимые слова для выбора НН. Здесь правило проще: в кратком страдательном причастии пишется одна Н.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орфографии: Н и НН в причастиях и прилагательных.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написания в частых примерах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хорошо видно, что одинаковое звучание не помогает выбрать правильное написание.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Н зависит от грамматической роли слова: форма, значение и связь с действием важнее произношения.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 или НН в причастии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проверки слова перед письмом.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Отглагольное прилагательное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55864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Отглагольное прилагательное называет свойство предмета, а не само действие. В словах жареный, кованый, смышлёный признак воспринимается как устойчивый и привычный.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4744" y="1856478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 ослаблена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такие слова образованы от глаголов, они уже не звучат как описание процесса. Слово обозначает готовое качество предмета, поэтому в нём обычно пишется одна 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29496" y="1855863"/>
            <a:ext cx="2834400" cy="13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часто относят слова ветреный, масляный, серебряный. Их лучше запоминать как готовые орфографические модели, а не пытаться объяснить только по звучанию.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Жареная рыба или рыба, жаренная на сковороде?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просто описывает блюдо как готовое и обычное, это прилагательное: жареная рыба. Когда появляется уточнение действия, слово становится причастием: рыба, жаренная на сковороде. Зависимое слово сразу показывает связь с процессом приготовления.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Кованая дверь и дверь, кованная мастером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Кованая дверь звучит как постоянный признак предмета: дверь сделана из кованого металла или имеет такую отделку. Но дверь, кованная мастером, уже связана с действием и исполнителем. Именно зависимое слово меняет орфографию.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прилагательное от причастия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отглагольных прилагательных пишется 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признаки указывают на одну букву Н в отглагольных прилагательных.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признак предмета, а не действие, и не имеет приставки или зависимых слов, обычно пишется одна 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 написании Н в отглагольных прилагательных; школьный курс орфографии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 и трудные случаи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 подчиняются общему правилу и запоминаются отдельно: ветреный, масляный, оловянный, деревянный, стеклянный. Их написание нужно удерживать как словарное.
</a:t>
            </a:r>
            <a:endParaRPr lang="en-US" sz="1171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трудны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похожи на обычные отглагольные прилагательные, но исторически и по значению они закрепились в языке особым образом. Поэтому проверка только по приставке и зависимым словам здесь не помогает.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 -ованный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 -ованный и -ёванный чаще пишутся с НН: организованный, маринованный, тренированный. В таких словах сильнее ощущается связь с действием, поэтому они ближе к причастиям.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на 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его лучше проверить по словарю или по учебному списку исключений. Это надёжнее, чем выбирать написание только по звучанию.
</a:t>
            </a:r>
            <a:endParaRPr lang="en-US" sz="11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ошибок, отмечаемых на уроках русского языка в 7 классе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 уроках и в диктантах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в знакомых словах, потому что ученики полагаются на слух, а не на грамматический разбор.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затруднения связаны с формой слова и определением части речи; значит, проверку нужно начинать именно с них.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слова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одной Н или двух Н по признакам слова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подсказки для выбора написания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01223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оборотом с действием, перед нами чаще причастие, и тогда обычно пишется НН: рыба, жаренная на масле; задача, решённая быстро.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3976"/>
            <a:ext cx="4139229" cy="935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называет свойство предмета, а не процесс, пишется одна Н: жареная рыба, кованые ворота, ветреный день. Здесь важен именно признак, а не действие.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00116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задать вопрос: можно ли добавить, кто и как действовал? Если да, слово ближе к причастию. Если нет, перед нами отглагольное прилагательное с одной Н.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орфографии с морфемным составом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98400" y="136495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увидеть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состав часто подсказывает написание. Когда в слове выделяются приставка и суффикс, легче заметить связь с действием и выбрать НН, как в слове решённый.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398400" y="2452664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основа — другой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выглядит проще по строению и обозначает признак предмета, оно чаще относится к отглагольным прилагательным. Так объясняется написание жареный с одной Н.
</a:t>
            </a:r>
            <a:endParaRPr lang="en-US" sz="1164" dirty="0"/>
          </a:p>
        </p:txBody>
      </p:sp>
      <p:sp>
        <p:nvSpPr>
          <p:cNvPr id="11" name="Text 4"/>
          <p:cNvSpPr txBox="1"/>
          <p:nvPr/>
        </p:nvSpPr>
        <p:spPr>
          <a:xfrm>
            <a:off x="398400" y="3540389"/>
            <a:ext cx="36195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полезно выделять корень, суффикс и окончание разными цветами. Тогда видно, какие части слова связаны с образованием причастия, а какие — с прилагательным.
</a:t>
            </a:r>
            <a:endParaRPr lang="en-US" sz="11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правил в одной таблице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сопоставить причастия, прилагательные и особые случаи написания Н и НН.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не только с формой слова, но и со значением: действие или постоянный признак. Исключения нужно помнить отдельно.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правило написания Н и НН в причастиях и отглагольных прилагательных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закрепления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Воспитанный ученик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воспитанный может обозначать признак человека, а может сохранять связь с действием. Во второй паре значение уточняется: воспитанный родителями — это результат действия, поэтому важно смотреть на контекст.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Жареная картошка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жареная картошка слово называет привычный признак блюда. Но в сочетании жаренная на масле картошка появляется зависимое слово, и написание меняется на НН.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Кованая решётка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Кованая решётка обозначает постоянное свойство предмета. Если добавить мастером, возникает указание на действие, и форма становится причастной: кованная мастером решётка.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написанный ответ — ответ написан показывает разницу между полной и краткой формой. В полной форме пишется НН, а в краткой — одна Н.
</a:t>
            </a:r>
            <a:endParaRPr lang="en-US" sz="11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теме написания Н и НН в причастиях и прилагательных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 правилу написания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слов помогают увидеть, что орфограмма зависит не от внешнего сходства, а от грамматической роли слова.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 учебных примерах встречаются слова с НН и с одной Н, поэтому именно их нужно различать особенно уверенно.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определяй часть речи и значение слова: действие или признак. Затем проверь форму, приставку, зависимые слова и исключения — тогда выбор между Н и НН станет понятным.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2026-05-28T09:08:22Z</dcterms:created>
  <dcterms:modified xsi:type="dcterms:W3CDTF">2026-05-28T09:08:22Z</dcterms:modified>
</cp:coreProperties>
</file>