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Солженицын: писатель, свидетель эпохи, одна из ключевых фигур русской литературы XX 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сделал правду о репрессиях предметом литературы.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и его время: эпоха испытаний и цензуры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сформировал Солженицына как автора: война, арест, лагеря и идеологический контроль стали основой его прозы. Он писал о том, что долго замалчивалось, возвращая истории человеческий голос.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годы, семья и образование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— рождение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родился 11 декабря 1918 года в Кисловодске и вырос в Ростове-на-Дону, где рано столкнулся с трудностями послереволюционной жизни.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школа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умер до его рождения, поэтому особую роль в воспитании сыграла мать. Именно дома он приучился к дисциплине и вниманию к слову.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Университетские годы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на физико-математическом факультете Ростовского университета, писал уже в студенчестве и рано увлёкся историей России и литературой.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феврале 1945 года его арестовали за письма с критикой Сталина. Приговор к лагерям и ссылке стал личным опытом насилия государства и источником будущей лагерной прозы.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Фронт, арест и перелом в судьбе писателя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Великой Отечественной войны Солженицын служил офицером артиллерии, участвовал в боях и был награждён. Фронтовой опыт укрепил его чувство исторической реальности.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превратился для него в нравственный критерий: литература должна не скрывать правду, а точно показывать цену несвободы для человека и общества.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Лагерный опыт как основа художественного и нравственного взгляда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дало Солженицыну знание лагерной системы изнутри: тяжёлый труд, голод, страх, доносы и постоянное унижение личности.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увидел, как в экстремальных условиях проявляются разные черты человека: жестокость, приспособление, равнодушие, внутреннее сопротивление и стойкость.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литературу в годы оттепели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1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1956 — реабилитация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211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реабилитации Солженицын вернулся к литературной работе и смог снова писать в условиях относительного смягчения цензуры.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20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репутация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20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публикации закрепил за ним имя писателя, который открыто говорит о скрытых страницах советской истории и лагерной повседневности.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2966250" y="1334799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1962 — публикация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2966250" y="1949974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журнале «Новый мир» вышел рассказ «Один день Ивана Денисовича», сразу ставший событием общесоюзного масштаба.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 день Ивана Денисовича»: повседневность лагеря и человеческое достоинство
</a:t>
            </a:r>
            <a:endParaRPr lang="en-US" sz="2466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строится вокруг одного дня заключённого Шухова и показывает лагерь через точные бытовые детали: подъём, холод, пайку, работу, проверки и редкие минуты передышки.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Документальная точность сочетается здесь с художественной сдержанностью: один день становится символом целой лагерной системы и её влияния на судьбу личности.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произведении — не только страдание, но и способность человека сохранять достоинство в унижении. Шухов сопротивляется не лозунгами, а трудом, терпением и внутренней собранностью.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здесь не случайно: один незаметный человек у Солженицына способен противостоять нравственному распаду вокруг себя.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Матрёна становится мерой подлинной человечности в деревне, где особенно заметны корысть и духовная суета.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А. И. Солженицына «Матренин двор»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Солженицына и их историко-литературное значение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тексты показывают, как писатель расширял разговор о правде, насилии, памяти и нравственной ответственности.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открывает новый аспект XX века: от лагерного быта до масштабного осмысления террора.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А. И. Солженицына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«Архипелаг ГУЛАГ»: книга о системе репрессий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основана на личном опыте автора, письмах, воспоминаниях бывших заключённых и исторических свидетельствах, собранных в многотомное исследование.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показывает не отдельный эпизод, а весь путь репрессии: арест, следствие, этапирование, лагеря, тюрьмы и последствия для человека.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— разрушение судеб миллионов людей и устройство системы, которая превращала насилие в норму государственной жизни.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стало одним из самых известных текстов XX века о тоталитаризме и изменило мировое представление о советской истории.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Солженицына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писателя неотделима от исторических потрясений XX века: каждый перелом усиливал его интерес к памяти, правде и человеческой стойкости.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показывает: личный опыт Солженицына стал основой его главных тем и гражданской позиции.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данным А. И. Солженицына; даты жизни и ключевых публикаций.
</a:t>
            </a:r>
            <a:endParaRPr lang="en-US" sz="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и международное признание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1970 года признала Солженицына не только мастером прозы, но и писателем, который сумел художественно осмыслить опыт тоталитарной эпохи.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советских властей выпустить его на церемонию стал символом конфликта между свободой творчества и государственным контролем, усилив мировой интерес к его книгам.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награды Солженицын превратился в одну из самых заметных фигур русской культуры за рубежом; его имя стало связано с темой прав человека и исторической правды.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10925"/>
            <a:ext cx="7963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 советской властью и годы изгнания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86750" y="2677375"/>
            <a:ext cx="2554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1974 — высылка из СССР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6750" y="3372600"/>
            <a:ext cx="25545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публикаций за рубежом и резкой критики режима Солженицына выслали из страны и лишили гражданства. Это сделало его символом несогласия с советской системой.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02750" y="1527650"/>
            <a:ext cx="2554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1994 — возвращение в Россию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2750" y="2222875"/>
            <a:ext cx="25545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завершило долгий период изгнания, но не сняло споров о его взглядах. Напротив, наследие писателя продолжило обсуждаться в обществе и в школе.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294750" y="2102513"/>
            <a:ext cx="2554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1974–1994 — жизнь в эмиграции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294750" y="2797737"/>
            <a:ext cx="25545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жил в Швейцарии и США, продолжая писать прозу и публицистику. В эмиграции его читали и как морального авторитета, и как спорного оппонента.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взгляд Солженицына на историю России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опыта к художественному и нравственному осмыслению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868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82600" y="1728589"/>
            <a:ext cx="3699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7607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86875"/>
            <a:ext cx="493200" cy="39456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нравственные основы творчества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прозы — внутренний суд человека над собой. Именно совесть помогает героям не потерять человеческое лицо даже в унижении и страхе.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Покаяние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считал признание ошибки важным шагом к духовному обновлению. Эта мысль проходит через его публицистику и многие художественные образы.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Солженицына литература была не развлечением, а служением истине. Поэтому даже простая повседневная жизнь в его текстах получает высокий смысл.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Моральное служение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Смирение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часто побеждают не силой, а терпением и трезвостью. Смирение у Солженицына не слабость, а способ сохранить достоинство.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требовал личной ответственности за слово и поступок. Он видел в уклонении от правды одну из причин общественного нравственного распада.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и образ русской деревни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видел в деревне носителя языка, труда и исторической памяти. Для него разрушение сельского уклада означало утрату важной части национального опыта.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как хранитель памяти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«Матренином дворе» деревня не идеализируется. На её фоне особенно заметны бескорыстие Матрёны и грубость тех, кто привык жить расчётом.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Матрона как нравственный ориентир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творчества Солженицына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круг объединяет художественную прозу, публицистику и исторические тексты писателя, показывая устойчивость его нравственного и гражданского интереса.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связаны между собой: память о репрессиях у Солженицына всегда ведёт к вопросу о выборе и ответственности человека.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тематический анализ произведений А. И. Солженицына.
</a:t>
            </a:r>
            <a:endParaRPr lang="en-US" sz="10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 критика вокруг наследия Солженицына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Солженицына критиковали за жёсткость в оценке советской истории: его позиция казалась многим слишком прямой и беспощадной, особенно в вопросах репрессий и роли государства.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читателей не принимала его консервативные взгляды и требовательность к обществу. Из-за этого отношение к писателю часто становилось предметом идеологических дискуссий.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вызывали и его публицистические тексты о судьбе России, где он ставил сложные вопросы о власти, народе и национальной традиции, не избегая резких формулировок.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всех разногласиях признаётся его вклад в возвращение темы ГУЛАГа в общественную память и в развитие документально-художественного разговора о тоталитарной эпохе.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Солженицына в литературе, истории и школьном изучении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наследие писателя действует в разных сферах культуры и образования.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Солженицына работает сразу в нескольких сферах: оно влияет на литературу, историческое знание, школьное чтение и культурную память общества.
</a:t>
            </a:r>
            <a:endParaRPr lang="en-US" sz="1434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и исторические исследования о творчестве А. И. Солженицына.
</a:t>
            </a:r>
            <a:endParaRPr lang="en-US" sz="9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Солженицын: память, правда, ответственность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показал, что литература способна не только рассказывать о прошлом, но и сохранять нравственную память общества, возвращая голос тем, кого история пыталась заставить молчать.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2026-05-23T22:10:39Z</dcterms:created>
  <dcterms:modified xsi:type="dcterms:W3CDTF">2026-05-23T22:10:39Z</dcterms:modified>
</cp:coreProperties>
</file>