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Рождеством Христовым!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света, доброты и тихой радостной музыки.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Рождество звучит в музыке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песни живут долго, потому что в них простые образы и тёплые чувства. Звезда, ангелы, свет и подарки помогают детям легко понять праздничный смысл и тихо подпевать.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Вифлееме
</a:t>
            </a:r>
            <a:pPr algn="l" indent="0" marL="0">
              <a:lnSpc>
                <a:spcPct val="90000"/>
              </a:lnSpc>
              <a:buNone/>
            </a:pPr>
            <a:r>
              <a:rPr lang="en-US" sz="39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христианскому преданию, Иисус Христос родился в Вифлееме, когда для Марии и Иосифа не нашлось места в гостинице. Они остановились в простой пещере или хлеве, где и появился на свет Младенец. Эта тихая и скромная картина стала началом многих рождественских песен.
</a:t>
            </a:r>
            <a:endParaRPr lang="en-US" sz="959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Ясли вместо колыбели
</a:t>
            </a:r>
            <a:pPr algn="l" indent="0" marL="0">
              <a:lnSpc>
                <a:spcPct val="90000"/>
              </a:lnSpc>
              <a:buNone/>
            </a:pPr>
            <a:r>
              <a:rPr lang="en-US" sz="3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Новорождённого положили в ясли — место для корма животных. Именно поэтому в рождественских сценах так часто изображают простую лежанку, сено и тёплый свет вокруг. Эти детали легко представить, а значит, их удобно превращать в рисунки, вертепы и детские музыкальные постановки.
</a:t>
            </a:r>
            <a:endParaRPr lang="en-US" sz="909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который поют и показывают
</a:t>
            </a:r>
            <a:pPr algn="l" indent="0" marL="0">
              <a:lnSpc>
                <a:spcPct val="90000"/>
              </a:lnSpc>
              <a:buNone/>
            </a:pPr>
            <a:r>
              <a:rPr lang="en-US" sz="39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рождения Христа вдохновила не только художников, но и музыкантов. Она звучит в песнях, колядках и детских сценках, где важны спокойствие, доброта и ожидание чуда. Благодаря понятным образам праздник становится близким даже самым маленьким школьникам.
</a:t>
            </a:r>
            <a:endParaRPr lang="en-US" sz="947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в Вифлееме: от истории к песне
</a:t>
            </a:r>
            <a:endParaRPr lang="en-US" sz="25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5" y="1716712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60474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колокольчики создают ощущение зимней чистоты и праздника. Их лёгкий звук словно искрится в воздухе и сразу напоминает о радостной рождественской встрече.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Мелодии, которые запоминаются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песни обычно строятся на простых, плавных мелодиях. Их легко услышать один раз и потом тихо подпевать вместе со всем классом.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 детские голоса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звучание делает музыку шире и теплее. Когда поют дети, рождественская песня становится особенно светлой, доброй и похожей на дружный праздник.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зимняя сказка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интонации, фортепиано и мягкий темп помогают передать атмосферу снежного вечера. Такая музыка звучит как добрая сказка без лишнего шума.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Рождества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Пастухи в рождественских историях первыми услышали радостную весть. В песнях этот момент звучит просто и торжественно, будто добро само приходит навстречу людям.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Ангелы приносят светлое сообщение о рождении Христа. Их образ делает музыку особенно чистой и нежной, как будто в ней слышится небесный звон.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образы встречаются вместе, рождественская песня становится очень тёплой. Её хочется не только слушать, но и делиться ею с семьёй и друзьями.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Пастухи и ангелы в рождественских песнях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Волхвы и рождественские дары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преданию, волхвы пришли поклониться Младенцу и принесли золото, ладан и смирну. Эти дары показывают уважение, любовь и торжественность рождественского события.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рисунках рядом с волхвами часто появляется Вифлеемская звезда. Она словно ведёт путников к свету и помогает музыкальному образу звучать мягко и величественно.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рождественской истории
</a:t>
            </a:r>
            <a:pPr algn="l" indent="0" marL="0">
              <a:lnSpc>
                <a:spcPct val="90000"/>
              </a:lnSpc>
              <a:buNone/>
            </a:pPr>
            <a:r>
              <a:rPr lang="en-US" sz="108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помогает увидеть сюжет праздника и связать его с песнями, рисунками и сценками.
</a:t>
            </a:r>
            <a:endParaRPr lang="en-US" sz="29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перед Рождеством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Сочельник встречают накануне праздника. В этот день в доме становится особенно тихо, а ожидание рождественского чуда чувствуется даже в обычных делах.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вечер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звучат тихие мелодии и хоровое пение. Они помогают почувствовать мирное настроение, когда хочется говорить мягко и улыбаться чаще обычного.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украшают комнату, ставят ёлку и готовят уютное место для праздника. Всё вокруг как будто говорит: скоро начнётся что-то очень доброе.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Сочельник — вечер ожидания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Колядки и рождественские песни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Колядки поют в рождественские дни, чтобы пожелать людям счастья, здоровья и добра. В них много повторов, поэтому дети быстро запоминают слова и смело поют вместе.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создают дружную атмосферу на школьном празднике. Они звучат весело, ясно и немного по-уличному, будто приносят радость прямо в класс.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Рождественская ёлка и зимние огоньки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напоминает о зимнем празднике сразу же, как только появляется в комнате. Её зелёные ветви создают ощущение жизни и свежести даже среди снега.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Шары, звёзды, ленты и гирлянды превращают ёлку в яркий праздничный образ. Каждый украшенный предмет добавляет ей блеска и делает комнату наряднее.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Огоньки на ёлке напоминают о свете, тепле и радости. Они особенно красиво смотрятся, когда в комнате звучит тихая музыка и слышны детские голоса.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музыки ёлка часто становится частью игры, песни или хоровода. Тогда праздник не только видят, но и слышат, и даже немного танцуют.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внимательный шаг — помочь, поделиться или сказать тёплые слова — заметно меняет настроение вокруг и делает Рождество по-настоящему радостным.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праздника и семейных рождественских традиций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делает праздник светлее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Рождество в разных странах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— колядки и вертеп
</a:t>
            </a:r>
            <a:pPr algn="ctr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рождественской традиции часто поют колядки и показывают небольшие сценки о рождественской истории. Такие выступления звучат живо и по-народному, поэтому детям легко включиться в праздник и почувствовать его тёплую, домашнюю атмосферу.
</a:t>
            </a:r>
            <a:endParaRPr lang="en-US" sz="896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2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и США — гимны и открытки
</a:t>
            </a:r>
            <a:pPr algn="ctr" indent="0" marL="0">
              <a:lnSpc>
                <a:spcPct val="90000"/>
              </a:lnSpc>
              <a:buNone/>
            </a:pPr>
            <a:r>
              <a:rPr lang="en-US" sz="38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странах Рождество часто связано с гимнами, поздравительными открытками и яркими украшениями домов. Улицы и окна становятся похожими на светлую сказку, а музыка помогает создать ощущение ожидания чуда и семейного уюта.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— ярмарки и огни
</a:t>
            </a:r>
            <a:pPr algn="ctr" indent="0" marL="0">
              <a:lnSpc>
                <a:spcPct val="90000"/>
              </a:lnSpc>
              <a:buNone/>
            </a:pPr>
            <a:r>
              <a:rPr lang="en-US" sz="41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рождественские ярмарки привлекают запахом угощений, огоньками и праздничной музыкой. На площадях звучат песни, а дома и улицы украшают так, чтобы даже вечер казался особенно тёплым и торжественным.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Рождеству шаг за шагом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праздничные дела связываются с музыкой, творчеством и общим ожиданием радости.
</a:t>
            </a:r>
            <a:endParaRPr lang="en-US" sz="29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888065"/>
            <a:ext cx="699041" cy="699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622" y="1928232"/>
            <a:ext cx="696044" cy="6187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1860" y="1886970"/>
            <a:ext cx="701231" cy="7012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звучит на рождественском празднике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песни легко узнаются по повторяющемуся припеву и светлой мелодии. Их приятно слушать и удобно петь вместе, потому что они быстро запоминаются.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 помогают рассказать о празднике простыми и красивыми словами. Они часто звучат как маленькое поздравление, которое дети читают с радостью и уверенностью.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Хороводы соединяют музыку, движение и дружную игру. Когда дети идут по кругу под песню, праздник становится живым, весёлым и очень общим для всех участников.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звучит на рождественском празднике
</a:t>
            </a:r>
            <a:endParaRPr lang="en-US" sz="25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Звезда, ангел и ясли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напоминает о пути к Младенцу Христу, а ангел — о радостной вести. Ясли помогают представить простую и трогательную картину рождения Иисуса.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Свеча, ёлка и подарки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и огоньки символизируют свет и надежду. Ёлка и подарки делают праздник особенно тёплым и наглядно показывают заботу о близких.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которые сразу узнаются
</a:t>
            </a:r>
            <a:endParaRPr lang="en-US" sz="25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526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доме наводят порядок, украшают комнату и готовят праздничную атмосферу. Это создаёт ощущение приближающегося торжества.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070191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вечер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семья собирается за столом, разговаривает, поёт и делится угощением. В это время особенно важны тишина, внимание и добрые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744352" y="3170025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Рождественская встреча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приходят поздравления, подарки и общая радость. Праздник запоминается как тёплый семейный день, к которому хочется возвращаться.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семейное Рождество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 детей в Рождество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ребёнок шаг за шагом открывает смысл праздника через музыку, добрые дела и общение.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Рождественское настроение в музыке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Рождественская музыка часто звучит мягко и спокойно, будто за окном медленно падает снег. В ней слышатся светлые мелодии, плавный ритм и ласковое чувство ожидания чуда.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детали помогают создать праздник: колокольчик, свеча, снежинка или открытка. Они словно подсказывают музыке, что сегодня нужен свет, тепло и немного волшебства.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рождественского праздника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напоминает, что добро начинается с простых слов, внимательного взгляда и готовности помочь. Даже маленький поступок способен сделать день светлее.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праздник особенно ясно слышен в песнях, колядках и хороводах. Детские голоса добавляют ему чистоту, искренность и особую радость.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Рождественская история учит миру, любви и заботе о близких. Эти ценности понятны и детям, и взрослым, потому что они делают жизнь теплее.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остаётся важным, потому что соединяет семью, музыку и надежду. Он помогает каждому почувствовать: свет и добро можно не только услышать, но и подарить.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Рождество звучит светло и радостно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Христово объединяет музыку, семейное тепло и добрые дела. Пусть его светлые образы и песни напоминают каждому: радость становится больше, когда ею делятся.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2026-05-24T18:15:25Z</dcterms:created>
  <dcterms:modified xsi:type="dcterms:W3CDTF">2026-05-24T18:15:25Z</dcterms:modified>
</cp:coreProperties>
</file>