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атамана, народная песня и знак судьбы соединяются в одном сюжете.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«Сон Степана Разина»: история, песня и литературный образ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Степан Разин был донским казачьим атаманом и возглавил крупное восстание против царской власти. Народная память сохранила его как смелого, свободолюбивого человека, а сон в фольклоре стал знаком тревоги и скрытого предчувствия.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Степан Разин: герой истории и песни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зависимости крестьян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росло крепостное право, а жизнь многих людей становилась тяжелее из-за ограничений и повинностей.
</a:t>
            </a:r>
            <a:endParaRPr lang="en-US" sz="1146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окраины и казаки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Дону сохранялась относительная свобода, поэтому казачество оставалось особенно заметной и самостоятельной силой.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1670 года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Разин поднял широкое движение против власти, и его выступление быстро охватило большие территории.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1671 год — поражение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 восстания память о нём не исчезла: события закрепились в рассказах, песнях и преданиях.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XVII века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Разина в народной памяти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 у реки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Разин часто стоит на берегу или в лодке, словно в движении между дорогой и судьбой. Такой образ помогает увидеть в нём не только воина, но и человека, тесно связанного с Волгой и Доном.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ветер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рассказы любят показывать Разина в ночной тишине, когда вокруг слышны только ветер и плеск воды. Эти детали создают ощущение ожидания, будто важное событие уже близко, хотя внешне всё спокойно.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сюжет о сне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исторического события к фольклорной легенде.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традиции сон часто считали особым сообщением: он мог предупреждать о беде, раскрывать скрытый смысл или подсказывать важное решение.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Сновидение связывали с изменой, смертью, разлукой или резким поворотом судьбы, поэтому к нему относились внимательно и даже с тревогой.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о Разине сон становится художественным знаком: он подчёркивает, что впереди героя ждёт трагический исход и конец его пути.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сон в фольклоре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19" y="1642900"/>
            <a:ext cx="145575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песни или предания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ночь создаёт контраст с будущей бурей событий. Тишина кажется обманчивой: именно в ней сильнее слышится тревога и ожидание перемен.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легенде напоминает о дороге, свободе и опасности. Вода объединяет движение, простор и чувство, что судьба героя уходит к неизбежному повороту.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Разин показан не только как вождь, но и как человек наедине со своими мыслями. Это делает сюжет более личным и понятным.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Надвигающаяся беда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всё спокойно, но смысл песни говорит о близком поражении. Такое напряжение делает рассказ сильнее и помогает запомнить его надолго.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фактов к устному преданию показывает, как память усиливает драму и символику образа.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события, тем сильнее исторический Разин превращается в легендарного героя песни.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походах 1667–1669 годов, восстании 1670–1671 годов и последующей фольклорной традиции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событий: от восстания к легенде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один человек живёт сразу в истории и народной памяти.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даёт точные события, а фольклор — яркий характер и символический смысл. Вместе они создают более полный образ героя.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материалы о восстании Степана Разина и народные песни, предания, пересказы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Разин: исторический факт и фольклорный образ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показывает Разина не только как предводителя, но и как человека, который чувствует страх и приближение опасности. Благодаря этому образ становится живым и понятным.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легенде сон работает как предупреждение: он заранее намекает на трагический исход. Так народная песня передаёт не только событие, но и ожидание беды.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мотив добавляет герою внутреннюю глубину. Мы видим, что даже сильный человек не может уйти от судьбы и исторических последствий своих поступков.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сюжет о сне запоминается особенно хорошо: он делает историю Разина личной, напряжённой и эмоционально сильной.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сна важна для понимания героя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путь движения и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в песнях связывается с широким миром, дорогой и тревожным движением вперёд. Ночная река, туман и лодка усиливают ощущение риска и судьбоносного выбора.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— земля казачьей вольницы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казаков Дон был не просто рекой, а родным пространством свободы, службы и товарищества. В легендах он подчёркивает независимый характер Разина.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 Дон в народном пространстве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о Разине строится на коротких фразах, которые легко запомнить и повторить. Такой ритм помогает держать внимание слушателя и придаёт рассказу напевность.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народной песни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яркие образы: ночь, вода, ветер, тревога, одиночество героя. Они заменяют подробные объяснения и сразу создают сильное настроение.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простые слова помогали песне жить в устной традиции. Она переходила от одного рассказчика к другому, сохраняя главное — память о герое и его судьбе.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объединяет противоположные чувства: сила героя вызывает уважение, а его сон — напряжение и ожидание беды.
</a:t>
            </a:r>
            <a:endParaRPr lang="en-US" sz="1254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эмоции связаны с тревогой и предчувствием; именно они делают легенду драматичной и запоминающейся.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содержанию народного предания и песни о Степане Разине; без точных статистических данных.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сюжет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опирается на документы, даты, имена и описание восстания 1670–1671 годов. Эти сведения помогают восстановить реальные события и их исход.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добавляет художественные детали: вещий сон, тревожную ночь, символы воды и судьбы. Они не заменяют факты, а выражают народное понимание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сон Разина нельзя читать как точный источник по истории. Но он важен как образ, через который народ объяснял трагический финал восстания.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историей и легендой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тексты по-разному рассказывают об одном герое.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источник к народной традиции, тем больше в нём образности и символов; вместе они создают объёмный портрет Разина.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о восстании, народные песни и поздние пересказы о Степане Разине.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 Степане Разине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подходит тёмная ночная сцена: тихая вода, слабый свет костра, неподвижная фигура казака и простор неба. Такие детали сразу передают ожидание и тишину.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показать момент между действием и остановкой. Разин может выглядеть задумчивым и одиноким, а холодные цвета и туман усилят чувство тревоги и приближения развязки.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образ сна в иллюстрации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исторический образ превращается в легенду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память о реальном событии постепенно становится фольклорным сюжетом.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Разина запомнилась потому, что в ней столкнулись свобода и власть. Такой конфликт понятен даже школьникам, поэтому сюжет легко удерживается в памяти.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сделал рассказ личным и напряжённым: герой показан не только сильным, но и уязвимым. Это усилило интерес к песне и преданию.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память сохранила не только сам факт восстания, но и чувства, которые он вызвал. Именно поэтому легенда продолжает жить в культуре и сегодня.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сюжет остался в культуре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329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7110" y="321690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понять из легенды сегодня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показывает, как песня и предание передают важные события без учебника. В них сохраняются интонация, образ героя и отношение народа к его судьбе.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 легенде — это не случайная деталь, а знак тревоги и предчувствия. Через него легче понять, почему финал истории кажется особенно драматичным.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сюжета видно, что народ запоминает не только даты, но и переживания. Так историческое событие превращается в образ, который живёт дольше одного поколения.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может стать сразу исторической фигурой, героем песни и частью культуры. Разин именно такой пример для школьного изучения литературы и истории.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сюжете реальная история превращается в народный образ: сон становится знаком беды, а Разин — героем памяти, свободы и трагического выбора.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Разина помогает увидеть, как рождается легенда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2026-05-22T13:05:10Z</dcterms:created>
  <dcterms:modified xsi:type="dcterms:W3CDTF">2026-05-22T13:05:10Z</dcterms:modified>
</cp:coreProperties>
</file>